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309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50" autoAdjust="0"/>
    <p:restoredTop sz="74552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A4C74-1CED-47EB-BB74-C6C15FE8DAB9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F49F9-29C2-41C3-A1C1-6B2B13C14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49F9-29C2-41C3-A1C1-6B2B13C14947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AB76-E54E-4BFD-9E6D-00BF4A3692F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1A2C-EDFF-45BF-826B-B08A35BFE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AB76-E54E-4BFD-9E6D-00BF4A3692F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1A2C-EDFF-45BF-826B-B08A35BFE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AB76-E54E-4BFD-9E6D-00BF4A3692F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1A2C-EDFF-45BF-826B-B08A35BFE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AB76-E54E-4BFD-9E6D-00BF4A3692F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1A2C-EDFF-45BF-826B-B08A35BFE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AB76-E54E-4BFD-9E6D-00BF4A3692F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1A2C-EDFF-45BF-826B-B08A35BFE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AB76-E54E-4BFD-9E6D-00BF4A3692F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1A2C-EDFF-45BF-826B-B08A35BFE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AB76-E54E-4BFD-9E6D-00BF4A3692F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1A2C-EDFF-45BF-826B-B08A35BFE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AB76-E54E-4BFD-9E6D-00BF4A3692F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1A2C-EDFF-45BF-826B-B08A35BFE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AB76-E54E-4BFD-9E6D-00BF4A3692F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1A2C-EDFF-45BF-826B-B08A35BFE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AB76-E54E-4BFD-9E6D-00BF4A3692F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1A2C-EDFF-45BF-826B-B08A35BFE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AB76-E54E-4BFD-9E6D-00BF4A3692F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1A2C-EDFF-45BF-826B-B08A35BFE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5AB76-E54E-4BFD-9E6D-00BF4A3692F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71A2C-EDFF-45BF-826B-B08A35BFE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Users\&#1058;&#1072;&#1090;&#1100;&#1103;&#1085;&#1072;\Desktop\zvuki_prirody_-_penie_ptits_(zaycev.net).mp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Users\&#1058;&#1072;&#1090;&#1100;&#1103;&#1085;&#1072;\Desktop\zvuki_prirody_-_shum_dozhdya_(zaycev.net).mp3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Users\&#1058;&#1072;&#1090;&#1100;&#1103;&#1085;&#1072;\Desktop\Zvuki_prirody_-_SHelest_listev_(iPlayer.fm).mp3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Познавательная деятельность</a:t>
            </a:r>
            <a:br>
              <a:rPr lang="ru-RU" dirty="0" smtClean="0"/>
            </a:br>
            <a:r>
              <a:rPr lang="ru-RU" dirty="0" smtClean="0"/>
              <a:t> для детей</a:t>
            </a:r>
            <a:br>
              <a:rPr lang="ru-RU" dirty="0" smtClean="0"/>
            </a:br>
            <a:r>
              <a:rPr lang="ru-RU" dirty="0" smtClean="0"/>
              <a:t> «Путешествие </a:t>
            </a:r>
            <a:r>
              <a:rPr lang="ru-RU" dirty="0" err="1" smtClean="0"/>
              <a:t>Дюймовочки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733256"/>
            <a:ext cx="8424936" cy="7920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и провела воспитатель д.с. «Солнышко» г.Данилова Вихарева Т.Б. - 2016 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9" name="Picture 5" descr="illyustraciy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88840"/>
            <a:ext cx="4464496" cy="37398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gradFill>
            <a:gsLst>
              <a:gs pos="0">
                <a:srgbClr val="00B0F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3000000" scaled="0"/>
          </a:gradFill>
        </p:spPr>
        <p:txBody>
          <a:bodyPr/>
          <a:lstStyle/>
          <a:p>
            <a:r>
              <a:rPr lang="ru-RU" b="1" dirty="0"/>
              <a:t>Загадка: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Я и туча, и туман.</a:t>
            </a:r>
            <a:br>
              <a:rPr lang="ru-RU" dirty="0"/>
            </a:br>
            <a:r>
              <a:rPr lang="ru-RU" dirty="0"/>
              <a:t>Я ручей, и океан.</a:t>
            </a:r>
            <a:br>
              <a:rPr lang="ru-RU" dirty="0"/>
            </a:br>
            <a:r>
              <a:rPr lang="ru-RU" dirty="0"/>
              <a:t>Я летаю, и бегу.</a:t>
            </a:r>
            <a:br>
              <a:rPr lang="ru-RU" dirty="0"/>
            </a:br>
            <a:r>
              <a:rPr lang="ru-RU" dirty="0"/>
              <a:t>И стеклянной быть могу (вода)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7056" y="7245424"/>
            <a:ext cx="8496944" cy="171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4578" name="Picture 2" descr="http://marinaresidence.net/wp-content/uploads/2013/02/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8640960" cy="633670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greensad.com.ua/published/publicdata/GREENSAD12/attachments/SC/products_pictures/rastenia9j_enl7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784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Д.и. «Что нужно растению для роста»</a:t>
            </a:r>
            <a:endParaRPr lang="ru-RU" dirty="0"/>
          </a:p>
        </p:txBody>
      </p:sp>
      <p:pic>
        <p:nvPicPr>
          <p:cNvPr id="31746" name="Picture 2" descr="http://fs00.infourok.ru/images/doc/152/176096/640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056784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Туча с дождем картинка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22714"/>
          </a:xfrm>
          <a:gradFill>
            <a:gsLst>
              <a:gs pos="0">
                <a:srgbClr val="00B0F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3000000" scaled="0"/>
          </a:gradFill>
        </p:spPr>
        <p:txBody>
          <a:bodyPr/>
          <a:lstStyle/>
          <a:p>
            <a:r>
              <a:rPr lang="ru-RU" dirty="0" smtClean="0"/>
              <a:t>Загадка:</a:t>
            </a:r>
            <a:br>
              <a:rPr lang="ru-RU" dirty="0" smtClean="0"/>
            </a:br>
            <a:r>
              <a:rPr lang="ru-RU" dirty="0" smtClean="0"/>
              <a:t>Он рогатый и усатый,</a:t>
            </a:r>
            <a:br>
              <a:rPr lang="ru-RU" dirty="0" smtClean="0"/>
            </a:br>
            <a:r>
              <a:rPr lang="ru-RU" dirty="0" smtClean="0"/>
              <a:t>Многоногий и крылатый,</a:t>
            </a:r>
            <a:br>
              <a:rPr lang="ru-RU" dirty="0" smtClean="0"/>
            </a:br>
            <a:r>
              <a:rPr lang="ru-RU" dirty="0" smtClean="0"/>
              <a:t>Издаёт гудящий звук</a:t>
            </a:r>
            <a:br>
              <a:rPr lang="ru-RU" dirty="0" smtClean="0"/>
            </a:br>
            <a:r>
              <a:rPr lang="ru-RU" dirty="0" smtClean="0"/>
              <a:t>При полёте толстый(жук)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content.foto.mail.ru/bk/ira2010ira/_blogs/i-33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cdn.bonbonbreak.com/wp-content/uploads/2015/06/Bee-stings-midlife-and-telling-stories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 «Бабочка»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66124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Спал </a:t>
            </a:r>
            <a:r>
              <a:rPr lang="ru-RU" dirty="0"/>
              <a:t>цветок и вдруг, проснулся (туловище вправо, </a:t>
            </a:r>
            <a:r>
              <a:rPr lang="ru-RU" dirty="0" smtClean="0"/>
              <a:t>влево)</a:t>
            </a:r>
          </a:p>
          <a:p>
            <a:pPr>
              <a:buNone/>
            </a:pPr>
            <a:r>
              <a:rPr lang="ru-RU" dirty="0" smtClean="0"/>
              <a:t>Больше спать не захотел (туловище вперёд, назад)</a:t>
            </a:r>
          </a:p>
          <a:p>
            <a:pPr>
              <a:buNone/>
            </a:pPr>
            <a:r>
              <a:rPr lang="ru-RU" dirty="0" smtClean="0"/>
              <a:t>Шевельнулся</a:t>
            </a:r>
            <a:r>
              <a:rPr lang="ru-RU" dirty="0"/>
              <a:t>, потянулся (руки  вверх, потянуться)</a:t>
            </a:r>
          </a:p>
          <a:p>
            <a:pPr>
              <a:buNone/>
            </a:pPr>
            <a:r>
              <a:rPr lang="ru-RU" dirty="0"/>
              <a:t>Взвился вверх и полетел (руки вверх, вправо, влево)</a:t>
            </a:r>
          </a:p>
          <a:p>
            <a:pPr>
              <a:buNone/>
            </a:pPr>
            <a:r>
              <a:rPr lang="ru-RU" dirty="0"/>
              <a:t>Солнце утром лишь проснётся,</a:t>
            </a:r>
          </a:p>
          <a:p>
            <a:pPr>
              <a:buNone/>
            </a:pPr>
            <a:r>
              <a:rPr lang="ru-RU" dirty="0"/>
              <a:t>Бабочка кружит и вьётся (покружиться)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0962" name="Picture 2" descr="http://wallpaper-free.narod.ru/insects/1152x864/wallpaper-free.narod.ru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437112"/>
            <a:ext cx="230425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uenter-reusse.de/resources/30+KOI+KARPF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408712"/>
          </a:xfrm>
          <a:gradFill>
            <a:gsLst>
              <a:gs pos="0">
                <a:srgbClr val="00B0F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3000000" scaled="0"/>
          </a:gradFill>
        </p:spPr>
        <p:txBody>
          <a:bodyPr>
            <a:norm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/>
              <a:t>Пройдемся радостно по кругу</a:t>
            </a:r>
            <a:br>
              <a:rPr lang="ru-RU" sz="4000" dirty="0"/>
            </a:br>
            <a:r>
              <a:rPr lang="ru-RU" sz="4000" dirty="0"/>
              <a:t>И «Здравствуй» скажем  каждому цветку.</a:t>
            </a:r>
            <a:br>
              <a:rPr lang="ru-RU" sz="4000" dirty="0"/>
            </a:br>
            <a:r>
              <a:rPr lang="ru-RU" sz="4000" dirty="0"/>
              <a:t>Мы то, мгновенье не забудем,</a:t>
            </a:r>
            <a:br>
              <a:rPr lang="ru-RU" sz="4000" dirty="0"/>
            </a:br>
            <a:r>
              <a:rPr lang="ru-RU" sz="4000" dirty="0"/>
              <a:t> Почувствуем любовь и красоту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857998"/>
            <a:ext cx="9144000" cy="243409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6336704"/>
          </a:xfrm>
          <a:gradFill>
            <a:gsLst>
              <a:gs pos="0">
                <a:srgbClr val="00B0F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30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Загадка: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Живут в воде они любой,</a:t>
            </a:r>
            <a:br>
              <a:rPr lang="ru-RU" dirty="0" smtClean="0"/>
            </a:br>
            <a:r>
              <a:rPr lang="ru-RU" dirty="0" smtClean="0"/>
              <a:t>В солёной, пресной хоть изволь,</a:t>
            </a:r>
            <a:br>
              <a:rPr lang="ru-RU" dirty="0" smtClean="0"/>
            </a:br>
            <a:r>
              <a:rPr lang="ru-RU" dirty="0" smtClean="0"/>
              <a:t>На глубине, на мелководье,</a:t>
            </a:r>
            <a:br>
              <a:rPr lang="ru-RU" dirty="0" smtClean="0"/>
            </a:br>
            <a:r>
              <a:rPr lang="ru-RU" dirty="0" smtClean="0"/>
              <a:t>В морях и в реках и в озёрах! (рыбы)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П.и. «Лягушки и комары»</a:t>
            </a:r>
            <a:endParaRPr lang="ru-RU" dirty="0"/>
          </a:p>
        </p:txBody>
      </p:sp>
      <p:pic>
        <p:nvPicPr>
          <p:cNvPr id="33794" name="Picture 2" descr="http://pedagogic.ru/books/item/f00/s00/z0000019/pic/000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424936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6250706"/>
          </a:xfrm>
          <a:gradFill>
            <a:gsLst>
              <a:gs pos="0">
                <a:srgbClr val="00B0F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3000000" scaled="0"/>
          </a:gradFill>
        </p:spPr>
        <p:txBody>
          <a:bodyPr/>
          <a:lstStyle/>
          <a:p>
            <a:r>
              <a:rPr lang="ru-RU" b="1" dirty="0" smtClean="0"/>
              <a:t>Загадка: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желтый и сыпучий,</a:t>
            </a:r>
            <a:br>
              <a:rPr lang="ru-RU" dirty="0" smtClean="0"/>
            </a:br>
            <a:r>
              <a:rPr lang="ru-RU" dirty="0" smtClean="0"/>
              <a:t>Во дворе насыпан кучей,</a:t>
            </a:r>
            <a:br>
              <a:rPr lang="ru-RU" dirty="0" smtClean="0"/>
            </a:br>
            <a:r>
              <a:rPr lang="ru-RU" dirty="0" smtClean="0"/>
              <a:t>Если хочешь можешь брать и играть (песок)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3-tub-ru.yandex.net/i?id=ea899d7ceb474483c5043728349c6260&amp;n=33&amp;h=215&amp;w=3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936104"/>
          </a:xfrm>
        </p:spPr>
        <p:txBody>
          <a:bodyPr/>
          <a:lstStyle/>
          <a:p>
            <a:r>
              <a:rPr lang="ru-RU" dirty="0" smtClean="0"/>
              <a:t>«Чей след»</a:t>
            </a:r>
            <a:endParaRPr lang="ru-RU" dirty="0"/>
          </a:p>
        </p:txBody>
      </p:sp>
      <p:pic>
        <p:nvPicPr>
          <p:cNvPr id="37890" name="Picture 2" descr="http://www.nonfo.narod.ru/sia/sia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24936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t.depositphotos.com/1010861/3090/i/950/depositphotos_30900423-Animal-footprints-in-s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59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wap.photohost.ru/pictures/442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6178698"/>
          </a:xfrm>
          <a:gradFill>
            <a:gsLst>
              <a:gs pos="0">
                <a:srgbClr val="00B0F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3000000" scaled="0"/>
          </a:gradFill>
        </p:spPr>
        <p:txBody>
          <a:bodyPr/>
          <a:lstStyle/>
          <a:p>
            <a:r>
              <a:rPr lang="ru-RU" b="1" dirty="0" smtClean="0"/>
              <a:t>Загадка: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Прилетает к нам с теплом,</a:t>
            </a:r>
            <a:br>
              <a:rPr lang="ru-RU" dirty="0" smtClean="0"/>
            </a:br>
            <a:r>
              <a:rPr lang="ru-RU" dirty="0" smtClean="0"/>
              <a:t>Путь проделав длинный.</a:t>
            </a:r>
            <a:br>
              <a:rPr lang="ru-RU" dirty="0" smtClean="0"/>
            </a:br>
            <a:r>
              <a:rPr lang="ru-RU" dirty="0" smtClean="0"/>
              <a:t>Лепит домик под окном</a:t>
            </a:r>
            <a:br>
              <a:rPr lang="ru-RU" dirty="0" smtClean="0"/>
            </a:br>
            <a:r>
              <a:rPr lang="ru-RU" dirty="0" smtClean="0"/>
              <a:t>Из травы и глины. (ласточка)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fanread.ru/img/g/?src=8344451&amp;i=23&amp;ext=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6250706"/>
          </a:xfrm>
          <a:gradFill>
            <a:gsLst>
              <a:gs pos="0">
                <a:srgbClr val="00B0F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3000000" scaled="0"/>
          </a:gradFill>
        </p:spPr>
        <p:txBody>
          <a:bodyPr/>
          <a:lstStyle/>
          <a:p>
            <a:r>
              <a:rPr lang="ru-RU" b="1" dirty="0" smtClean="0"/>
              <a:t>Загадка: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Землю одевало.</a:t>
            </a:r>
            <a:br>
              <a:rPr lang="ru-RU" dirty="0" smtClean="0"/>
            </a:br>
            <a:r>
              <a:rPr lang="ru-RU" dirty="0" smtClean="0"/>
              <a:t>Белое одеяло</a:t>
            </a:r>
            <a:br>
              <a:rPr lang="ru-RU" dirty="0" smtClean="0"/>
            </a:br>
            <a:r>
              <a:rPr lang="ru-RU" dirty="0" smtClean="0"/>
              <a:t>Солнце припекло -</a:t>
            </a:r>
            <a:br>
              <a:rPr lang="ru-RU" dirty="0" smtClean="0"/>
            </a:br>
            <a:r>
              <a:rPr lang="ru-RU" dirty="0" smtClean="0"/>
              <a:t>Одеяло потекло.</a:t>
            </a:r>
            <a:br>
              <a:rPr lang="ru-RU" dirty="0" smtClean="0"/>
            </a:br>
            <a:r>
              <a:rPr lang="ru-RU" dirty="0" smtClean="0"/>
              <a:t>Правильно (снег).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178698"/>
          </a:xfrm>
          <a:gradFill>
            <a:gsLst>
              <a:gs pos="0">
                <a:srgbClr val="00B0F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3000000" scaled="0"/>
          </a:gradFill>
        </p:spPr>
        <p:txBody>
          <a:bodyPr/>
          <a:lstStyle/>
          <a:p>
            <a:r>
              <a:rPr lang="ru-RU" b="1" dirty="0"/>
              <a:t>ЗАГАДКА: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Родилась у мамы дочка</a:t>
            </a:r>
            <a:br>
              <a:rPr lang="ru-RU" dirty="0"/>
            </a:br>
            <a:r>
              <a:rPr lang="ru-RU" dirty="0"/>
              <a:t>Из прекрасного цветочка.</a:t>
            </a:r>
            <a:br>
              <a:rPr lang="ru-RU" dirty="0"/>
            </a:br>
            <a:r>
              <a:rPr lang="ru-RU" dirty="0"/>
              <a:t>Хороша, малютка просто!</a:t>
            </a:r>
            <a:br>
              <a:rPr lang="ru-RU" dirty="0"/>
            </a:br>
            <a:r>
              <a:rPr lang="ru-RU" dirty="0"/>
              <a:t>С дюйм была малышка ростом.</a:t>
            </a:r>
            <a:br>
              <a:rPr lang="ru-RU" dirty="0"/>
            </a:br>
            <a:r>
              <a:rPr lang="ru-RU" dirty="0"/>
              <a:t>Если сказку вы читали,</a:t>
            </a:r>
            <a:br>
              <a:rPr lang="ru-RU" dirty="0"/>
            </a:br>
            <a:r>
              <a:rPr lang="ru-RU" dirty="0"/>
              <a:t>Знаете, как дочку звали.</a:t>
            </a:r>
            <a:br>
              <a:rPr lang="ru-RU" dirty="0"/>
            </a:br>
            <a:r>
              <a:rPr lang="ru-RU" dirty="0"/>
              <a:t>Ответ: (</a:t>
            </a:r>
            <a:r>
              <a:rPr lang="ru-RU" dirty="0" err="1"/>
              <a:t>Дюймовочка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vsehpozdravil.ru/res/files/postcards/7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6250706"/>
          </a:xfrm>
          <a:gradFill>
            <a:gsLst>
              <a:gs pos="0">
                <a:srgbClr val="00B0F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3000000" scaled="0"/>
          </a:gradFill>
        </p:spPr>
        <p:txBody>
          <a:bodyPr/>
          <a:lstStyle/>
          <a:p>
            <a:r>
              <a:rPr lang="ru-RU" b="1" dirty="0" smtClean="0"/>
              <a:t>Загадка: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Дюймовочкин</a:t>
            </a:r>
            <a:r>
              <a:rPr lang="ru-RU" dirty="0" smtClean="0"/>
              <a:t>  жених слепой,</a:t>
            </a:r>
            <a:br>
              <a:rPr lang="ru-RU" dirty="0" smtClean="0"/>
            </a:br>
            <a:r>
              <a:rPr lang="ru-RU" dirty="0" smtClean="0"/>
              <a:t>живёт всё время под землёй.(крот)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os1.i.ua/3/1/12227585_b3d386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22114"/>
          </a:xfrm>
        </p:spPr>
        <p:txBody>
          <a:bodyPr/>
          <a:lstStyle/>
          <a:p>
            <a:r>
              <a:rPr lang="ru-RU" dirty="0" smtClean="0"/>
              <a:t>Д.и.»Слепой крот»</a:t>
            </a:r>
            <a:endParaRPr lang="ru-RU" dirty="0"/>
          </a:p>
        </p:txBody>
      </p:sp>
      <p:pic>
        <p:nvPicPr>
          <p:cNvPr id="50178" name="Picture 2" descr="http://www.gakish.com/new/chechen/duimovochka-na-chechenskom-yazyke-31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784976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ns2.kemcity.net/images/catalog/image_b.php?namephoto=s_8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bookin.org.ru/book/1941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570186"/>
          </a:xfrm>
        </p:spPr>
        <p:txBody>
          <a:bodyPr/>
          <a:lstStyle/>
          <a:p>
            <a:r>
              <a:rPr lang="ru-RU" dirty="0" smtClean="0"/>
              <a:t>Имеет ли вода форму?</a:t>
            </a:r>
            <a:endParaRPr lang="ru-RU" dirty="0"/>
          </a:p>
        </p:txBody>
      </p:sp>
      <p:pic>
        <p:nvPicPr>
          <p:cNvPr id="2050" name="Picture 2" descr="Просмотреть обои вода, капли, всплеск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24936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3wall.com/wallpaper/1440_900/1007/1440_900_20100712092709268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4104456" cy="3888432"/>
          </a:xfrm>
          <a:prstGeom prst="rect">
            <a:avLst/>
          </a:prstGeom>
          <a:noFill/>
        </p:spPr>
      </p:pic>
      <p:pic>
        <p:nvPicPr>
          <p:cNvPr id="1028" name="Picture 4" descr="http://cs33.babysfera.ru/d/d/a/8/156046436.22985686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60648"/>
            <a:ext cx="4572000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бумажные лилии раскрылись?</a:t>
            </a:r>
            <a:endParaRPr lang="ru-RU" dirty="0"/>
          </a:p>
        </p:txBody>
      </p:sp>
      <p:pic>
        <p:nvPicPr>
          <p:cNvPr id="53250" name="Picture 2" descr="http://detskiepodelki.ucoz.ru/_nw/7/24553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104456" cy="3672408"/>
          </a:xfrm>
          <a:prstGeom prst="rect">
            <a:avLst/>
          </a:prstGeom>
          <a:noFill/>
        </p:spPr>
      </p:pic>
      <p:pic>
        <p:nvPicPr>
          <p:cNvPr id="53252" name="Picture 4" descr="http://www.nastol.com.ua/download.php?img=201309/1366x768/nastol.com.ua-59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248472" cy="34141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922114"/>
          </a:xfrm>
        </p:spPr>
        <p:txBody>
          <a:bodyPr/>
          <a:lstStyle/>
          <a:p>
            <a:r>
              <a:rPr lang="ru-RU" dirty="0" smtClean="0"/>
              <a:t>Что питает корни растений?</a:t>
            </a:r>
            <a:endParaRPr lang="ru-RU" dirty="0"/>
          </a:p>
        </p:txBody>
      </p:sp>
      <p:pic>
        <p:nvPicPr>
          <p:cNvPr id="54274" name="Picture 2" descr="http://ped-kopilka.ru/upload/blogs/16355_d7e4ebedb649b5a9968e95c8eb4dafb1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96944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axpark.com/static/u/photo/275934241/740_69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76864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ttp://sleeksearch.s3.amazonaws.com/u/udb/2c/b7/66/6d/62739/1424672347/just-beautiful-hd-wallpaper-336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92896"/>
            <a:ext cx="4752528" cy="4104456"/>
          </a:xfrm>
          <a:prstGeom prst="rect">
            <a:avLst/>
          </a:prstGeom>
          <a:noFill/>
        </p:spPr>
      </p:pic>
      <p:pic>
        <p:nvPicPr>
          <p:cNvPr id="55302" name="Picture 6" descr="http://www.kvacida.ru/static/photos/2009/09/Stunning_desserts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608512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066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помощью чего пчёлы держатся на цветке?</a:t>
            </a:r>
            <a:endParaRPr lang="ru-RU" dirty="0"/>
          </a:p>
        </p:txBody>
      </p:sp>
      <p:pic>
        <p:nvPicPr>
          <p:cNvPr id="56324" name="Picture 4" descr="http://xn--d1akcekdb2f5ai.xn--p1ai/uploads/posts/2011-08/1313597132_s_cvety-i-pche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712968" cy="516560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sdorogov.ucoz.ru/_ph/39/453213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4392488" cy="3600400"/>
          </a:xfrm>
          <a:prstGeom prst="rect">
            <a:avLst/>
          </a:prstGeom>
          <a:noFill/>
        </p:spPr>
      </p:pic>
      <p:pic>
        <p:nvPicPr>
          <p:cNvPr id="57348" name="Picture 4" descr="http://www.intelkot.ru/upload/10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36912"/>
            <a:ext cx="4834508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922114"/>
          </a:xfrm>
        </p:spPr>
        <p:txBody>
          <a:bodyPr/>
          <a:lstStyle/>
          <a:p>
            <a:r>
              <a:rPr lang="ru-RU" dirty="0" smtClean="0"/>
              <a:t>Почему пошёл дождь?</a:t>
            </a:r>
            <a:endParaRPr lang="ru-RU" dirty="0"/>
          </a:p>
        </p:txBody>
      </p:sp>
      <p:pic>
        <p:nvPicPr>
          <p:cNvPr id="58370" name="Picture 2" descr="http://dsteremok.edu22.info/wp-content/uploads/2014/12/oblako_i_dozhd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416824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Почему след остался на песке?</a:t>
            </a:r>
            <a:endParaRPr lang="ru-RU" dirty="0"/>
          </a:p>
        </p:txBody>
      </p:sp>
      <p:pic>
        <p:nvPicPr>
          <p:cNvPr id="1030" name="Picture 6" descr="http://www.shymkent.kz/load_theme/files/2013061416151251baed3025e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424936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forwallpaper.com/files/thumbs/preview/110/1109092__footprints-in-the-sand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680520" cy="3888432"/>
          </a:xfrm>
          <a:prstGeom prst="rect">
            <a:avLst/>
          </a:prstGeom>
          <a:noFill/>
        </p:spPr>
      </p:pic>
      <p:pic>
        <p:nvPicPr>
          <p:cNvPr id="60420" name="Picture 4" descr="http://www.fonstola.ru/pic/201111/1280x768/fonstola.ru-54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52936"/>
            <a:ext cx="4392488" cy="3789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Во что превращается снег?</a:t>
            </a:r>
            <a:endParaRPr lang="ru-RU" dirty="0"/>
          </a:p>
        </p:txBody>
      </p:sp>
      <p:pic>
        <p:nvPicPr>
          <p:cNvPr id="61444" name="Picture 4" descr="http://www.fantastik.it/media/catalog/product/cache/1/image/9df78eab33525d08d6e5fb8d27136e95/m/a/magic_snow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40960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maam.ru/upload/blogs/detsad-57782-1410888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60648"/>
            <a:ext cx="4752527" cy="3888432"/>
          </a:xfrm>
          <a:prstGeom prst="rect">
            <a:avLst/>
          </a:prstGeom>
          <a:noFill/>
        </p:spPr>
      </p:pic>
      <p:pic>
        <p:nvPicPr>
          <p:cNvPr id="64516" name="Picture 4" descr="http://gigamir.net/static/images/8/80870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80928"/>
            <a:ext cx="4248472" cy="38610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dirty="0" smtClean="0"/>
              <a:t>Окружающий мир-</a:t>
            </a:r>
            <a:br>
              <a:rPr lang="ru-RU" dirty="0" smtClean="0"/>
            </a:br>
            <a:r>
              <a:rPr lang="ru-RU" dirty="0" smtClean="0"/>
              <a:t>Сколько в нём красоты!</a:t>
            </a:r>
            <a:br>
              <a:rPr lang="ru-RU" dirty="0" smtClean="0"/>
            </a:br>
            <a:r>
              <a:rPr lang="ru-RU" dirty="0" smtClean="0"/>
              <a:t>Стать частичкой природы</a:t>
            </a:r>
            <a:br>
              <a:rPr lang="ru-RU" dirty="0" smtClean="0"/>
            </a:br>
            <a:r>
              <a:rPr lang="ru-RU" dirty="0" smtClean="0"/>
              <a:t>Можем вместе и мы.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ru-RU" smtClean="0"/>
              <a:t>Желаем всем успехов!</a:t>
            </a:r>
            <a:endParaRPr lang="ru-RU" dirty="0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.pbase.com/v3/08/390708/2/45812235.KT9I5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1A2C-EDFF-45BF-826B-B08A35BFE68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5</a:t>
            </a:r>
            <a:endParaRPr lang="ru-RU"/>
          </a:p>
        </p:txBody>
      </p:sp>
      <p:pic>
        <p:nvPicPr>
          <p:cNvPr id="7" name="zvuki_prirody_-_penie_ptits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548680" y="29969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6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vuki_prirody_-_shum_dozhdy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828600" y="3501008"/>
            <a:ext cx="304800" cy="3048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1A2C-EDFF-45BF-826B-B08A35BFE68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</a:t>
            </a:r>
            <a:endParaRPr lang="ru-RU"/>
          </a:p>
        </p:txBody>
      </p:sp>
      <p:pic>
        <p:nvPicPr>
          <p:cNvPr id="1026" name="Picture 2" descr="D:\Users\Татьяна\Desktop\1285002428_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2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vuki_prirody_-_SHelest_liste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540568" y="3140968"/>
            <a:ext cx="304800" cy="3048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1A2C-EDFF-45BF-826B-B08A35BFE68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7</a:t>
            </a:r>
            <a:endParaRPr lang="ru-RU"/>
          </a:p>
        </p:txBody>
      </p:sp>
      <p:pic>
        <p:nvPicPr>
          <p:cNvPr id="2050" name="Picture 2" descr="D:\Users\Татьяна\Desktop\wind-dream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192688"/>
          </a:xfrm>
          <a:gradFill>
            <a:gsLst>
              <a:gs pos="0">
                <a:srgbClr val="00B0F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3000000" scaled="0"/>
          </a:gradFill>
        </p:spPr>
        <p:txBody>
          <a:bodyPr/>
          <a:lstStyle/>
          <a:p>
            <a:r>
              <a:rPr lang="ru-RU" b="1" dirty="0"/>
              <a:t>Загадка: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гладком зеркале воды</a:t>
            </a:r>
            <a:br>
              <a:rPr lang="ru-RU" dirty="0"/>
            </a:br>
            <a:r>
              <a:rPr lang="ru-RU" dirty="0"/>
              <a:t>Я вижу дивные цветы.</a:t>
            </a:r>
            <a:br>
              <a:rPr lang="ru-RU" dirty="0"/>
            </a:br>
            <a:r>
              <a:rPr lang="ru-RU" dirty="0"/>
              <a:t>Они со дна реки растут.</a:t>
            </a:r>
            <a:br>
              <a:rPr lang="ru-RU" dirty="0"/>
            </a:br>
            <a:r>
              <a:rPr lang="ru-RU" dirty="0"/>
              <a:t>Их  все (кувшинками) зовут.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interdecor22.ru/wp-content/uploads/2015/07/lily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172</Words>
  <Application>Microsoft Office PowerPoint</Application>
  <PresentationFormat>Экран (4:3)</PresentationFormat>
  <Paragraphs>41</Paragraphs>
  <Slides>49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Познавательная деятельность  для детей  «Путешествие Дюймовочки»</vt:lpstr>
      <vt:lpstr>  Пройдемся радостно по кругу И «Здравствуй» скажем  каждому цветку. Мы то, мгновенье не забудем,  Почувствуем любовь и красоту. </vt:lpstr>
      <vt:lpstr>ЗАГАДКА: Родилась у мамы дочка Из прекрасного цветочка. Хороша, малютка просто! С дюйм была малышка ростом. Если сказку вы читали, Знаете, как дочку звали. Ответ: (Дюймовочка) </vt:lpstr>
      <vt:lpstr>Слайд 4</vt:lpstr>
      <vt:lpstr>Слайд 5</vt:lpstr>
      <vt:lpstr>Слайд 6</vt:lpstr>
      <vt:lpstr>Слайд 7</vt:lpstr>
      <vt:lpstr>Загадка: На гладком зеркале воды Я вижу дивные цветы. Они со дна реки растут. Их  все (кувшинками) зовут. </vt:lpstr>
      <vt:lpstr>Слайд 9</vt:lpstr>
      <vt:lpstr>Загадка: Я и туча, и туман. Я ручей, и океан. Я летаю, и бегу. И стеклянной быть могу (вода) </vt:lpstr>
      <vt:lpstr>Слайд 11</vt:lpstr>
      <vt:lpstr>Слайд 12</vt:lpstr>
      <vt:lpstr>Д.и. «Что нужно растению для роста»</vt:lpstr>
      <vt:lpstr>Слайд 14</vt:lpstr>
      <vt:lpstr>Загадка: Он рогатый и усатый, Многоногий и крылатый, Издаёт гудящий звук При полёте толстый(жук)</vt:lpstr>
      <vt:lpstr>Слайд 16</vt:lpstr>
      <vt:lpstr>Слайд 17</vt:lpstr>
      <vt:lpstr>Физкультминутка «Бабочка»</vt:lpstr>
      <vt:lpstr>Слайд 19</vt:lpstr>
      <vt:lpstr>Загадка: Живут в воде они любой, В солёной, пресной хоть изволь, На глубине, на мелководье, В морях и в реках и в озёрах! (рыбы)</vt:lpstr>
      <vt:lpstr>П.и. «Лягушки и комары»</vt:lpstr>
      <vt:lpstr>Загадка: Я желтый и сыпучий, Во дворе насыпан кучей, Если хочешь можешь брать и играть (песок) </vt:lpstr>
      <vt:lpstr>Слайд 23</vt:lpstr>
      <vt:lpstr>«Чей след»</vt:lpstr>
      <vt:lpstr>Слайд 25</vt:lpstr>
      <vt:lpstr>Слайд 26</vt:lpstr>
      <vt:lpstr>Загадка: Прилетает к нам с теплом, Путь проделав длинный. Лепит домик под окном Из травы и глины. (ласточка) </vt:lpstr>
      <vt:lpstr>Слайд 28</vt:lpstr>
      <vt:lpstr>Загадка: Землю одевало. Белое одеяло Солнце припекло - Одеяло потекло. Правильно (снег). </vt:lpstr>
      <vt:lpstr>Слайд 30</vt:lpstr>
      <vt:lpstr>Загадка: Дюймовочкин  жених слепой, живёт всё время под землёй.(крот) </vt:lpstr>
      <vt:lpstr>Слайд 32</vt:lpstr>
      <vt:lpstr>Д.и.»Слепой крот»</vt:lpstr>
      <vt:lpstr>Слайд 34</vt:lpstr>
      <vt:lpstr>Слайд 35</vt:lpstr>
      <vt:lpstr>Имеет ли вода форму?</vt:lpstr>
      <vt:lpstr>Слайд 37</vt:lpstr>
      <vt:lpstr>Почему бумажные лилии раскрылись?</vt:lpstr>
      <vt:lpstr>Что питает корни растений?</vt:lpstr>
      <vt:lpstr>Слайд 40</vt:lpstr>
      <vt:lpstr>С помощью чего пчёлы держатся на цветке?</vt:lpstr>
      <vt:lpstr>Слайд 42</vt:lpstr>
      <vt:lpstr>Почему пошёл дождь?</vt:lpstr>
      <vt:lpstr>Почему след остался на песке?</vt:lpstr>
      <vt:lpstr>Слайд 45</vt:lpstr>
      <vt:lpstr>Во что превращается снег?</vt:lpstr>
      <vt:lpstr>Слайд 47</vt:lpstr>
      <vt:lpstr>Окружающий мир- Сколько в нём красоты! Стать частичкой природы Можем вместе и мы.</vt:lpstr>
      <vt:lpstr>Желаем всем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Познавательная деятельность для детей «Путешествие Дюймовочки»</dc:title>
  <dc:creator>RePack by SPecialiST</dc:creator>
  <cp:lastModifiedBy>RePack by SPecialiST</cp:lastModifiedBy>
  <cp:revision>48</cp:revision>
  <dcterms:created xsi:type="dcterms:W3CDTF">2016-02-12T17:56:24Z</dcterms:created>
  <dcterms:modified xsi:type="dcterms:W3CDTF">2016-02-26T11:21:43Z</dcterms:modified>
</cp:coreProperties>
</file>