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7"/>
  </p:notesMasterIdLst>
  <p:sldIdLst>
    <p:sldId id="268" r:id="rId3"/>
    <p:sldId id="258" r:id="rId4"/>
    <p:sldId id="259" r:id="rId5"/>
    <p:sldId id="260" r:id="rId6"/>
    <p:sldId id="269" r:id="rId7"/>
    <p:sldId id="270" r:id="rId8"/>
    <p:sldId id="273" r:id="rId9"/>
    <p:sldId id="261" r:id="rId10"/>
    <p:sldId id="262" r:id="rId11"/>
    <p:sldId id="263" r:id="rId12"/>
    <p:sldId id="264" r:id="rId13"/>
    <p:sldId id="265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48028AB-0DFD-4229-A9D6-5E24B8D3240E}">
          <p14:sldIdLst/>
        </p14:section>
        <p14:section name="Раздел без заголовка" id="{DFAB232B-2D4A-4E60-AB80-661CC59E19BD}">
          <p14:sldIdLst>
            <p14:sldId id="268"/>
            <p14:sldId id="258"/>
            <p14:sldId id="259"/>
            <p14:sldId id="260"/>
            <p14:sldId id="269"/>
            <p14:sldId id="270"/>
            <p14:sldId id="273"/>
            <p14:sldId id="261"/>
            <p14:sldId id="262"/>
            <p14:sldId id="263"/>
            <p14:sldId id="264"/>
            <p14:sldId id="265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2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0617A8-C143-423D-9E61-CB4BC08641A1}" type="doc">
      <dgm:prSet loTypeId="urn:microsoft.com/office/officeart/2005/8/layout/venn1" loCatId="relationship" qsTypeId="urn:microsoft.com/office/officeart/2005/8/quickstyle/simple1" qsCatId="simple" csTypeId="urn:microsoft.com/office/officeart/2005/8/colors/accent4_5" csCatId="accent4" phldr="1"/>
      <dgm:spPr/>
    </dgm:pt>
    <dgm:pt modelId="{60548E8B-2092-4E57-AB28-EE7B45A835EA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родители</a:t>
          </a:r>
          <a:endParaRPr lang="ru-RU" dirty="0">
            <a:solidFill>
              <a:srgbClr val="FF0000"/>
            </a:solidFill>
          </a:endParaRPr>
        </a:p>
      </dgm:t>
    </dgm:pt>
    <dgm:pt modelId="{CEB99E58-1C8B-4C7F-A66D-042EF8382A36}" type="parTrans" cxnId="{2E37D92D-4916-4E7D-BD3A-CE3F91CFAE55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F63E3E0E-B589-47FD-8772-3A5264777AAD}" type="sibTrans" cxnId="{2E37D92D-4916-4E7D-BD3A-CE3F91CFAE55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18AB0068-8D5C-4319-A876-2B98DC4518DA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педагоги</a:t>
          </a:r>
          <a:endParaRPr lang="ru-RU" dirty="0">
            <a:solidFill>
              <a:srgbClr val="FF0000"/>
            </a:solidFill>
          </a:endParaRPr>
        </a:p>
      </dgm:t>
    </dgm:pt>
    <dgm:pt modelId="{41E796CC-267B-4E4A-8222-0FBD2B4FA3F5}" type="parTrans" cxnId="{C3E940F7-DC91-43B0-AE5E-EC55E7BABCC9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742A8F20-DCFC-4930-B8E6-7F8A74658805}" type="sibTrans" cxnId="{C3E940F7-DC91-43B0-AE5E-EC55E7BABCC9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4913CE05-F081-40EF-9A81-D34942C851F3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дети</a:t>
          </a:r>
          <a:endParaRPr lang="ru-RU" dirty="0">
            <a:solidFill>
              <a:srgbClr val="FF0000"/>
            </a:solidFill>
          </a:endParaRPr>
        </a:p>
      </dgm:t>
    </dgm:pt>
    <dgm:pt modelId="{DFEAECA7-5EF7-458B-84E3-D8C38459DEE3}" type="parTrans" cxnId="{F9B31217-80DA-4D54-80E0-70A1138C5C93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CA048851-28B3-4919-84A5-321883AAA655}" type="sibTrans" cxnId="{F9B31217-80DA-4D54-80E0-70A1138C5C93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28E1199C-CEF9-493A-A17C-7A20C27E9B38}" type="pres">
      <dgm:prSet presAssocID="{6D0617A8-C143-423D-9E61-CB4BC08641A1}" presName="compositeShape" presStyleCnt="0">
        <dgm:presLayoutVars>
          <dgm:chMax val="7"/>
          <dgm:dir/>
          <dgm:resizeHandles val="exact"/>
        </dgm:presLayoutVars>
      </dgm:prSet>
      <dgm:spPr/>
    </dgm:pt>
    <dgm:pt modelId="{14DA9495-45F9-4306-AE90-FB0BC5B57923}" type="pres">
      <dgm:prSet presAssocID="{60548E8B-2092-4E57-AB28-EE7B45A835EA}" presName="circ1" presStyleLbl="vennNode1" presStyleIdx="0" presStyleCnt="3"/>
      <dgm:spPr/>
      <dgm:t>
        <a:bodyPr/>
        <a:lstStyle/>
        <a:p>
          <a:endParaRPr lang="ru-RU"/>
        </a:p>
      </dgm:t>
    </dgm:pt>
    <dgm:pt modelId="{827521BF-E727-4561-A7C0-3D7697E96434}" type="pres">
      <dgm:prSet presAssocID="{60548E8B-2092-4E57-AB28-EE7B45A835E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F461F-9B0B-4018-9278-B1E52884CB8B}" type="pres">
      <dgm:prSet presAssocID="{18AB0068-8D5C-4319-A876-2B98DC4518DA}" presName="circ2" presStyleLbl="vennNode1" presStyleIdx="1" presStyleCnt="3"/>
      <dgm:spPr/>
      <dgm:t>
        <a:bodyPr/>
        <a:lstStyle/>
        <a:p>
          <a:endParaRPr lang="ru-RU"/>
        </a:p>
      </dgm:t>
    </dgm:pt>
    <dgm:pt modelId="{B66FA1D6-A5D7-48E8-A456-5593E8591F82}" type="pres">
      <dgm:prSet presAssocID="{18AB0068-8D5C-4319-A876-2B98DC4518D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739AF-1CDE-42CA-A5BD-7CFCE8A1A318}" type="pres">
      <dgm:prSet presAssocID="{4913CE05-F081-40EF-9A81-D34942C851F3}" presName="circ3" presStyleLbl="vennNode1" presStyleIdx="2" presStyleCnt="3"/>
      <dgm:spPr/>
      <dgm:t>
        <a:bodyPr/>
        <a:lstStyle/>
        <a:p>
          <a:endParaRPr lang="ru-RU"/>
        </a:p>
      </dgm:t>
    </dgm:pt>
    <dgm:pt modelId="{1401A4B3-1D80-43E4-B528-11C2E14F499B}" type="pres">
      <dgm:prSet presAssocID="{4913CE05-F081-40EF-9A81-D34942C851F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5AAB52-FEC3-44E2-AC3B-D5AC2A849553}" type="presOf" srcId="{4913CE05-F081-40EF-9A81-D34942C851F3}" destId="{43F739AF-1CDE-42CA-A5BD-7CFCE8A1A318}" srcOrd="0" destOrd="0" presId="urn:microsoft.com/office/officeart/2005/8/layout/venn1"/>
    <dgm:cxn modelId="{EF881220-D724-4E40-A7EC-A246FA5395E2}" type="presOf" srcId="{4913CE05-F081-40EF-9A81-D34942C851F3}" destId="{1401A4B3-1D80-43E4-B528-11C2E14F499B}" srcOrd="1" destOrd="0" presId="urn:microsoft.com/office/officeart/2005/8/layout/venn1"/>
    <dgm:cxn modelId="{2E37D92D-4916-4E7D-BD3A-CE3F91CFAE55}" srcId="{6D0617A8-C143-423D-9E61-CB4BC08641A1}" destId="{60548E8B-2092-4E57-AB28-EE7B45A835EA}" srcOrd="0" destOrd="0" parTransId="{CEB99E58-1C8B-4C7F-A66D-042EF8382A36}" sibTransId="{F63E3E0E-B589-47FD-8772-3A5264777AAD}"/>
    <dgm:cxn modelId="{D4792E32-59EE-4AAF-9089-00F8FEFD0473}" type="presOf" srcId="{6D0617A8-C143-423D-9E61-CB4BC08641A1}" destId="{28E1199C-CEF9-493A-A17C-7A20C27E9B38}" srcOrd="0" destOrd="0" presId="urn:microsoft.com/office/officeart/2005/8/layout/venn1"/>
    <dgm:cxn modelId="{5EE18E5A-394E-4EC5-ADD7-A762F2083AC6}" type="presOf" srcId="{18AB0068-8D5C-4319-A876-2B98DC4518DA}" destId="{B66FA1D6-A5D7-48E8-A456-5593E8591F82}" srcOrd="1" destOrd="0" presId="urn:microsoft.com/office/officeart/2005/8/layout/venn1"/>
    <dgm:cxn modelId="{CD7CA514-066A-4EC8-B0BB-7AF5A48FE50F}" type="presOf" srcId="{18AB0068-8D5C-4319-A876-2B98DC4518DA}" destId="{E75F461F-9B0B-4018-9278-B1E52884CB8B}" srcOrd="0" destOrd="0" presId="urn:microsoft.com/office/officeart/2005/8/layout/venn1"/>
    <dgm:cxn modelId="{1A2E87D3-9528-4734-B811-B711DE47817C}" type="presOf" srcId="{60548E8B-2092-4E57-AB28-EE7B45A835EA}" destId="{14DA9495-45F9-4306-AE90-FB0BC5B57923}" srcOrd="0" destOrd="0" presId="urn:microsoft.com/office/officeart/2005/8/layout/venn1"/>
    <dgm:cxn modelId="{F9B31217-80DA-4D54-80E0-70A1138C5C93}" srcId="{6D0617A8-C143-423D-9E61-CB4BC08641A1}" destId="{4913CE05-F081-40EF-9A81-D34942C851F3}" srcOrd="2" destOrd="0" parTransId="{DFEAECA7-5EF7-458B-84E3-D8C38459DEE3}" sibTransId="{CA048851-28B3-4919-84A5-321883AAA655}"/>
    <dgm:cxn modelId="{C3E940F7-DC91-43B0-AE5E-EC55E7BABCC9}" srcId="{6D0617A8-C143-423D-9E61-CB4BC08641A1}" destId="{18AB0068-8D5C-4319-A876-2B98DC4518DA}" srcOrd="1" destOrd="0" parTransId="{41E796CC-267B-4E4A-8222-0FBD2B4FA3F5}" sibTransId="{742A8F20-DCFC-4930-B8E6-7F8A74658805}"/>
    <dgm:cxn modelId="{E649DFA9-9715-42B5-934E-C2746995EC62}" type="presOf" srcId="{60548E8B-2092-4E57-AB28-EE7B45A835EA}" destId="{827521BF-E727-4561-A7C0-3D7697E96434}" srcOrd="1" destOrd="0" presId="urn:microsoft.com/office/officeart/2005/8/layout/venn1"/>
    <dgm:cxn modelId="{BCCE8B82-5756-41ED-AC91-A33A9B097B13}" type="presParOf" srcId="{28E1199C-CEF9-493A-A17C-7A20C27E9B38}" destId="{14DA9495-45F9-4306-AE90-FB0BC5B57923}" srcOrd="0" destOrd="0" presId="urn:microsoft.com/office/officeart/2005/8/layout/venn1"/>
    <dgm:cxn modelId="{44B5761F-5C90-44DB-ADA9-AD4BF0651C19}" type="presParOf" srcId="{28E1199C-CEF9-493A-A17C-7A20C27E9B38}" destId="{827521BF-E727-4561-A7C0-3D7697E96434}" srcOrd="1" destOrd="0" presId="urn:microsoft.com/office/officeart/2005/8/layout/venn1"/>
    <dgm:cxn modelId="{89D0D353-6062-418A-B519-908EEF015A73}" type="presParOf" srcId="{28E1199C-CEF9-493A-A17C-7A20C27E9B38}" destId="{E75F461F-9B0B-4018-9278-B1E52884CB8B}" srcOrd="2" destOrd="0" presId="urn:microsoft.com/office/officeart/2005/8/layout/venn1"/>
    <dgm:cxn modelId="{38B38818-3CE2-4FFB-BD75-19BDEEAE6B32}" type="presParOf" srcId="{28E1199C-CEF9-493A-A17C-7A20C27E9B38}" destId="{B66FA1D6-A5D7-48E8-A456-5593E8591F82}" srcOrd="3" destOrd="0" presId="urn:microsoft.com/office/officeart/2005/8/layout/venn1"/>
    <dgm:cxn modelId="{F83A8524-522C-4FED-B5D9-9F5BF33C12D9}" type="presParOf" srcId="{28E1199C-CEF9-493A-A17C-7A20C27E9B38}" destId="{43F739AF-1CDE-42CA-A5BD-7CFCE8A1A318}" srcOrd="4" destOrd="0" presId="urn:microsoft.com/office/officeart/2005/8/layout/venn1"/>
    <dgm:cxn modelId="{873DBD8C-D877-44D1-8C4C-D38152D6DEFF}" type="presParOf" srcId="{28E1199C-CEF9-493A-A17C-7A20C27E9B38}" destId="{1401A4B3-1D80-43E4-B528-11C2E14F499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0C6A24-2F00-497D-B0F6-C0EF02C4FA0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7CF76C-145E-4678-8492-C9D758EABD4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структурировать сложную информацию</a:t>
          </a:r>
          <a:endParaRPr lang="ru-RU" dirty="0">
            <a:solidFill>
              <a:srgbClr val="002060"/>
            </a:solidFill>
          </a:endParaRPr>
        </a:p>
      </dgm:t>
    </dgm:pt>
    <dgm:pt modelId="{5A8E6419-C6FE-4D8C-96B9-55C046D9666A}" type="parTrans" cxnId="{204365B1-DF92-480A-826A-07A4A1244AC7}">
      <dgm:prSet/>
      <dgm:spPr/>
      <dgm:t>
        <a:bodyPr/>
        <a:lstStyle/>
        <a:p>
          <a:endParaRPr lang="ru-RU"/>
        </a:p>
      </dgm:t>
    </dgm:pt>
    <dgm:pt modelId="{5083423B-78FD-40FB-A558-9288933ED4A6}" type="sibTrans" cxnId="{204365B1-DF92-480A-826A-07A4A1244AC7}">
      <dgm:prSet/>
      <dgm:spPr/>
      <dgm:t>
        <a:bodyPr/>
        <a:lstStyle/>
        <a:p>
          <a:endParaRPr lang="ru-RU"/>
        </a:p>
      </dgm:t>
    </dgm:pt>
    <dgm:pt modelId="{C5B594D8-D040-4F11-BD1B-14B86DAA0AC9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развивает познавательный интерес и творческое мышление </a:t>
          </a:r>
          <a:endParaRPr lang="ru-RU" dirty="0">
            <a:solidFill>
              <a:srgbClr val="002060"/>
            </a:solidFill>
          </a:endParaRPr>
        </a:p>
      </dgm:t>
    </dgm:pt>
    <dgm:pt modelId="{0CAEFD28-3C91-45BB-B4E5-E3AC05B6C1EB}" type="parTrans" cxnId="{6DC0B61B-60AA-4973-8DC3-B2ACB8899505}">
      <dgm:prSet/>
      <dgm:spPr/>
      <dgm:t>
        <a:bodyPr/>
        <a:lstStyle/>
        <a:p>
          <a:endParaRPr lang="ru-RU"/>
        </a:p>
      </dgm:t>
    </dgm:pt>
    <dgm:pt modelId="{A71BC67F-8BC6-4F8B-9BD0-C3307066AD50}" type="sibTrans" cxnId="{6DC0B61B-60AA-4973-8DC3-B2ACB8899505}">
      <dgm:prSet/>
      <dgm:spPr/>
      <dgm:t>
        <a:bodyPr/>
        <a:lstStyle/>
        <a:p>
          <a:endParaRPr lang="ru-RU"/>
        </a:p>
      </dgm:t>
    </dgm:pt>
    <dgm:pt modelId="{4FB21901-A9F8-4C4F-A564-CC79557DBD0F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научить простому способу запоминания</a:t>
          </a:r>
          <a:endParaRPr lang="ru-RU" dirty="0">
            <a:solidFill>
              <a:srgbClr val="002060"/>
            </a:solidFill>
          </a:endParaRPr>
        </a:p>
      </dgm:t>
    </dgm:pt>
    <dgm:pt modelId="{5540F0CF-7D44-44FE-8687-4625BF6BCA59}" type="parTrans" cxnId="{150CF599-A72B-4DF8-9CB7-A17D43FD8AF5}">
      <dgm:prSet/>
      <dgm:spPr/>
      <dgm:t>
        <a:bodyPr/>
        <a:lstStyle/>
        <a:p>
          <a:endParaRPr lang="ru-RU"/>
        </a:p>
      </dgm:t>
    </dgm:pt>
    <dgm:pt modelId="{744D67DC-AA55-4799-87F3-6DC3C1C7E9A5}" type="sibTrans" cxnId="{150CF599-A72B-4DF8-9CB7-A17D43FD8AF5}">
      <dgm:prSet/>
      <dgm:spPr/>
      <dgm:t>
        <a:bodyPr/>
        <a:lstStyle/>
        <a:p>
          <a:endParaRPr lang="ru-RU"/>
        </a:p>
      </dgm:t>
    </dgm:pt>
    <dgm:pt modelId="{1555D63E-A824-4C6F-A62E-29809DFF6CF4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объединить всю семью ( группу детей в детском саду) для увлекательного и полезного занятия </a:t>
          </a:r>
          <a:endParaRPr lang="ru-RU" dirty="0">
            <a:solidFill>
              <a:srgbClr val="002060"/>
            </a:solidFill>
          </a:endParaRPr>
        </a:p>
      </dgm:t>
    </dgm:pt>
    <dgm:pt modelId="{E32919B8-C34F-4BB4-9354-5F431BE28FCD}" type="parTrans" cxnId="{C6EBE528-981F-4765-AD6D-628E5E6F15B1}">
      <dgm:prSet/>
      <dgm:spPr/>
      <dgm:t>
        <a:bodyPr/>
        <a:lstStyle/>
        <a:p>
          <a:endParaRPr lang="ru-RU"/>
        </a:p>
      </dgm:t>
    </dgm:pt>
    <dgm:pt modelId="{7A4A3993-E1FC-49B9-8A33-27A628A6CA07}" type="sibTrans" cxnId="{C6EBE528-981F-4765-AD6D-628E5E6F15B1}">
      <dgm:prSet/>
      <dgm:spPr/>
      <dgm:t>
        <a:bodyPr/>
        <a:lstStyle/>
        <a:p>
          <a:endParaRPr lang="ru-RU"/>
        </a:p>
      </dgm:t>
    </dgm:pt>
    <dgm:pt modelId="{1C7ABD85-907F-4D1D-BE74-BB37A7BA4D41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разнообразить даже самую скучную тему </a:t>
          </a:r>
          <a:endParaRPr lang="ru-RU" dirty="0">
            <a:solidFill>
              <a:srgbClr val="002060"/>
            </a:solidFill>
          </a:endParaRPr>
        </a:p>
      </dgm:t>
    </dgm:pt>
    <dgm:pt modelId="{42695E4F-34A3-4C1C-9E3C-6FFFF1FEE409}" type="parTrans" cxnId="{F6605D08-A27A-4425-A697-CAA2ABD8CB96}">
      <dgm:prSet/>
      <dgm:spPr/>
      <dgm:t>
        <a:bodyPr/>
        <a:lstStyle/>
        <a:p>
          <a:endParaRPr lang="ru-RU"/>
        </a:p>
      </dgm:t>
    </dgm:pt>
    <dgm:pt modelId="{F5F1D2B3-E3D0-4070-8503-7A4A25DC8BD8}" type="sibTrans" cxnId="{F6605D08-A27A-4425-A697-CAA2ABD8CB96}">
      <dgm:prSet/>
      <dgm:spPr/>
      <dgm:t>
        <a:bodyPr/>
        <a:lstStyle/>
        <a:p>
          <a:endParaRPr lang="ru-RU"/>
        </a:p>
      </dgm:t>
    </dgm:pt>
    <dgm:pt modelId="{FFAE19C3-01E5-434E-9975-35A66583BED9}" type="pres">
      <dgm:prSet presAssocID="{D00C6A24-2F00-497D-B0F6-C0EF02C4FA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5F9CC-BBF7-4C01-B7B4-B41168709649}" type="pres">
      <dgm:prSet presAssocID="{4A7CF76C-145E-4678-8492-C9D758EABD4C}" presName="node" presStyleLbl="node1" presStyleIdx="0" presStyleCnt="5" custLinFactNeighborX="-5009" custLinFactNeighborY="-3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482A1-D872-4B8E-8D15-50D5E1BBE65B}" type="pres">
      <dgm:prSet presAssocID="{5083423B-78FD-40FB-A558-9288933ED4A6}" presName="sibTrans" presStyleCnt="0"/>
      <dgm:spPr/>
    </dgm:pt>
    <dgm:pt modelId="{9C1E15D8-E773-4F9F-9454-B29BADD65E6E}" type="pres">
      <dgm:prSet presAssocID="{C5B594D8-D040-4F11-BD1B-14B86DAA0AC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A5A2E-C055-4A45-8E8F-FB49B7DF2618}" type="pres">
      <dgm:prSet presAssocID="{A71BC67F-8BC6-4F8B-9BD0-C3307066AD50}" presName="sibTrans" presStyleCnt="0"/>
      <dgm:spPr/>
    </dgm:pt>
    <dgm:pt modelId="{28B8D559-FF25-4A43-A51E-ACEACA68A3B4}" type="pres">
      <dgm:prSet presAssocID="{4FB21901-A9F8-4C4F-A564-CC79557DBD0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BAAF9-5EAD-4C49-ABE0-41F778507DD4}" type="pres">
      <dgm:prSet presAssocID="{744D67DC-AA55-4799-87F3-6DC3C1C7E9A5}" presName="sibTrans" presStyleCnt="0"/>
      <dgm:spPr/>
    </dgm:pt>
    <dgm:pt modelId="{DC84F8E6-84A4-4DD7-B810-1CE27DAD7507}" type="pres">
      <dgm:prSet presAssocID="{1C7ABD85-907F-4D1D-BE74-BB37A7BA4D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05FB2-4AAA-45B8-B9F3-ADAE0112F034}" type="pres">
      <dgm:prSet presAssocID="{F5F1D2B3-E3D0-4070-8503-7A4A25DC8BD8}" presName="sibTrans" presStyleCnt="0"/>
      <dgm:spPr/>
    </dgm:pt>
    <dgm:pt modelId="{C82F35C1-C65A-44BD-BE20-6C6605221B1B}" type="pres">
      <dgm:prSet presAssocID="{1555D63E-A824-4C6F-A62E-29809DFF6CF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605D08-A27A-4425-A697-CAA2ABD8CB96}" srcId="{D00C6A24-2F00-497D-B0F6-C0EF02C4FA02}" destId="{1C7ABD85-907F-4D1D-BE74-BB37A7BA4D41}" srcOrd="3" destOrd="0" parTransId="{42695E4F-34A3-4C1C-9E3C-6FFFF1FEE409}" sibTransId="{F5F1D2B3-E3D0-4070-8503-7A4A25DC8BD8}"/>
    <dgm:cxn modelId="{63682A76-F676-448B-8C44-617FA1D4B845}" type="presOf" srcId="{D00C6A24-2F00-497D-B0F6-C0EF02C4FA02}" destId="{FFAE19C3-01E5-434E-9975-35A66583BED9}" srcOrd="0" destOrd="0" presId="urn:microsoft.com/office/officeart/2005/8/layout/default"/>
    <dgm:cxn modelId="{78438771-561E-425F-8D94-34ACEF188BBD}" type="presOf" srcId="{C5B594D8-D040-4F11-BD1B-14B86DAA0AC9}" destId="{9C1E15D8-E773-4F9F-9454-B29BADD65E6E}" srcOrd="0" destOrd="0" presId="urn:microsoft.com/office/officeart/2005/8/layout/default"/>
    <dgm:cxn modelId="{C6EBE528-981F-4765-AD6D-628E5E6F15B1}" srcId="{D00C6A24-2F00-497D-B0F6-C0EF02C4FA02}" destId="{1555D63E-A824-4C6F-A62E-29809DFF6CF4}" srcOrd="4" destOrd="0" parTransId="{E32919B8-C34F-4BB4-9354-5F431BE28FCD}" sibTransId="{7A4A3993-E1FC-49B9-8A33-27A628A6CA07}"/>
    <dgm:cxn modelId="{75B85F13-FB16-4931-ADFC-E34D6329579A}" type="presOf" srcId="{1C7ABD85-907F-4D1D-BE74-BB37A7BA4D41}" destId="{DC84F8E6-84A4-4DD7-B810-1CE27DAD7507}" srcOrd="0" destOrd="0" presId="urn:microsoft.com/office/officeart/2005/8/layout/default"/>
    <dgm:cxn modelId="{150CF599-A72B-4DF8-9CB7-A17D43FD8AF5}" srcId="{D00C6A24-2F00-497D-B0F6-C0EF02C4FA02}" destId="{4FB21901-A9F8-4C4F-A564-CC79557DBD0F}" srcOrd="2" destOrd="0" parTransId="{5540F0CF-7D44-44FE-8687-4625BF6BCA59}" sibTransId="{744D67DC-AA55-4799-87F3-6DC3C1C7E9A5}"/>
    <dgm:cxn modelId="{E5A382FD-4CC8-4BC5-B0D2-0B9DC557BA54}" type="presOf" srcId="{4A7CF76C-145E-4678-8492-C9D758EABD4C}" destId="{6A45F9CC-BBF7-4C01-B7B4-B41168709649}" srcOrd="0" destOrd="0" presId="urn:microsoft.com/office/officeart/2005/8/layout/default"/>
    <dgm:cxn modelId="{7B24A5F9-4C29-4D53-9E31-2D95E7F221EC}" type="presOf" srcId="{1555D63E-A824-4C6F-A62E-29809DFF6CF4}" destId="{C82F35C1-C65A-44BD-BE20-6C6605221B1B}" srcOrd="0" destOrd="0" presId="urn:microsoft.com/office/officeart/2005/8/layout/default"/>
    <dgm:cxn modelId="{204365B1-DF92-480A-826A-07A4A1244AC7}" srcId="{D00C6A24-2F00-497D-B0F6-C0EF02C4FA02}" destId="{4A7CF76C-145E-4678-8492-C9D758EABD4C}" srcOrd="0" destOrd="0" parTransId="{5A8E6419-C6FE-4D8C-96B9-55C046D9666A}" sibTransId="{5083423B-78FD-40FB-A558-9288933ED4A6}"/>
    <dgm:cxn modelId="{091D7735-5D61-4134-AD3F-588CBA19DE31}" type="presOf" srcId="{4FB21901-A9F8-4C4F-A564-CC79557DBD0F}" destId="{28B8D559-FF25-4A43-A51E-ACEACA68A3B4}" srcOrd="0" destOrd="0" presId="urn:microsoft.com/office/officeart/2005/8/layout/default"/>
    <dgm:cxn modelId="{6DC0B61B-60AA-4973-8DC3-B2ACB8899505}" srcId="{D00C6A24-2F00-497D-B0F6-C0EF02C4FA02}" destId="{C5B594D8-D040-4F11-BD1B-14B86DAA0AC9}" srcOrd="1" destOrd="0" parTransId="{0CAEFD28-3C91-45BB-B4E5-E3AC05B6C1EB}" sibTransId="{A71BC67F-8BC6-4F8B-9BD0-C3307066AD50}"/>
    <dgm:cxn modelId="{DAC8BFD4-02FD-4663-BB1B-280A91048823}" type="presParOf" srcId="{FFAE19C3-01E5-434E-9975-35A66583BED9}" destId="{6A45F9CC-BBF7-4C01-B7B4-B41168709649}" srcOrd="0" destOrd="0" presId="urn:microsoft.com/office/officeart/2005/8/layout/default"/>
    <dgm:cxn modelId="{69B91C7F-F007-47B9-8FA3-ED680C5ECC4F}" type="presParOf" srcId="{FFAE19C3-01E5-434E-9975-35A66583BED9}" destId="{97C482A1-D872-4B8E-8D15-50D5E1BBE65B}" srcOrd="1" destOrd="0" presId="urn:microsoft.com/office/officeart/2005/8/layout/default"/>
    <dgm:cxn modelId="{6C67096F-1773-4146-9D0F-AB0172C2999F}" type="presParOf" srcId="{FFAE19C3-01E5-434E-9975-35A66583BED9}" destId="{9C1E15D8-E773-4F9F-9454-B29BADD65E6E}" srcOrd="2" destOrd="0" presId="urn:microsoft.com/office/officeart/2005/8/layout/default"/>
    <dgm:cxn modelId="{DFD14FE1-7B72-4DE8-8CA2-96E7730D8CC2}" type="presParOf" srcId="{FFAE19C3-01E5-434E-9975-35A66583BED9}" destId="{A61A5A2E-C055-4A45-8E8F-FB49B7DF2618}" srcOrd="3" destOrd="0" presId="urn:microsoft.com/office/officeart/2005/8/layout/default"/>
    <dgm:cxn modelId="{6D05F1E0-81CB-4FA2-B55A-E27A7E6DDC43}" type="presParOf" srcId="{FFAE19C3-01E5-434E-9975-35A66583BED9}" destId="{28B8D559-FF25-4A43-A51E-ACEACA68A3B4}" srcOrd="4" destOrd="0" presId="urn:microsoft.com/office/officeart/2005/8/layout/default"/>
    <dgm:cxn modelId="{26B408E2-7A66-47BD-8A89-D16A26CB22E8}" type="presParOf" srcId="{FFAE19C3-01E5-434E-9975-35A66583BED9}" destId="{840BAAF9-5EAD-4C49-ABE0-41F778507DD4}" srcOrd="5" destOrd="0" presId="urn:microsoft.com/office/officeart/2005/8/layout/default"/>
    <dgm:cxn modelId="{6DB758ED-09FE-40F3-A05E-1D23B04AB10D}" type="presParOf" srcId="{FFAE19C3-01E5-434E-9975-35A66583BED9}" destId="{DC84F8E6-84A4-4DD7-B810-1CE27DAD7507}" srcOrd="6" destOrd="0" presId="urn:microsoft.com/office/officeart/2005/8/layout/default"/>
    <dgm:cxn modelId="{E6EC1294-D4C7-42EC-9EE7-70783903B782}" type="presParOf" srcId="{FFAE19C3-01E5-434E-9975-35A66583BED9}" destId="{24B05FB2-4AAA-45B8-B9F3-ADAE0112F034}" srcOrd="7" destOrd="0" presId="urn:microsoft.com/office/officeart/2005/8/layout/default"/>
    <dgm:cxn modelId="{77414C38-EC45-4942-B9DF-1703AA5AFCEB}" type="presParOf" srcId="{FFAE19C3-01E5-434E-9975-35A66583BED9}" destId="{C82F35C1-C65A-44BD-BE20-6C6605221B1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BE1BFC-A58E-494D-9B93-909148E1D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CF7B99-1B2B-41E1-98D4-D8FD33F9F2AD}">
      <dgm:prSet/>
      <dgm:spPr/>
      <dgm:t>
        <a:bodyPr/>
        <a:lstStyle/>
        <a:p>
          <a:pPr rtl="0"/>
          <a:r>
            <a:rPr lang="ru-RU" dirty="0" smtClean="0">
              <a:solidFill>
                <a:srgbClr val="FF0000"/>
              </a:solidFill>
            </a:rPr>
            <a:t>Преимущество использования лепбука </a:t>
          </a:r>
          <a:endParaRPr lang="ru-RU" dirty="0">
            <a:solidFill>
              <a:srgbClr val="FF0000"/>
            </a:solidFill>
          </a:endParaRPr>
        </a:p>
      </dgm:t>
    </dgm:pt>
    <dgm:pt modelId="{0970C5B3-DD6B-446A-BB7F-46008AF0953D}" type="parTrans" cxnId="{29F12D4D-958E-42CC-80E9-FF3EFA422BA1}">
      <dgm:prSet/>
      <dgm:spPr/>
      <dgm:t>
        <a:bodyPr/>
        <a:lstStyle/>
        <a:p>
          <a:endParaRPr lang="ru-RU"/>
        </a:p>
      </dgm:t>
    </dgm:pt>
    <dgm:pt modelId="{51FF9AA4-E07E-4C71-8C35-49A0287709FE}" type="sibTrans" cxnId="{29F12D4D-958E-42CC-80E9-FF3EFA422BA1}">
      <dgm:prSet/>
      <dgm:spPr/>
      <dgm:t>
        <a:bodyPr/>
        <a:lstStyle/>
        <a:p>
          <a:endParaRPr lang="ru-RU"/>
        </a:p>
      </dgm:t>
    </dgm:pt>
    <dgm:pt modelId="{5CE32DC2-DA00-43B6-9D2C-06B0DD395746}" type="pres">
      <dgm:prSet presAssocID="{E7BE1BFC-A58E-494D-9B93-909148E1DC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A9582-25D9-470F-BC52-56C80CE40779}" type="pres">
      <dgm:prSet presAssocID="{0BCF7B99-1B2B-41E1-98D4-D8FD33F9F2AD}" presName="node" presStyleLbl="node1" presStyleIdx="0" presStyleCnt="1" custScaleX="372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2F0F68-3071-4298-B264-E79F63F2C409}" type="presOf" srcId="{0BCF7B99-1B2B-41E1-98D4-D8FD33F9F2AD}" destId="{F6EA9582-25D9-470F-BC52-56C80CE40779}" srcOrd="0" destOrd="0" presId="urn:microsoft.com/office/officeart/2005/8/layout/default"/>
    <dgm:cxn modelId="{29F12D4D-958E-42CC-80E9-FF3EFA422BA1}" srcId="{E7BE1BFC-A58E-494D-9B93-909148E1DC56}" destId="{0BCF7B99-1B2B-41E1-98D4-D8FD33F9F2AD}" srcOrd="0" destOrd="0" parTransId="{0970C5B3-DD6B-446A-BB7F-46008AF0953D}" sibTransId="{51FF9AA4-E07E-4C71-8C35-49A0287709FE}"/>
    <dgm:cxn modelId="{F6B41C1E-9533-406D-AB2F-2CD24B2D208C}" type="presOf" srcId="{E7BE1BFC-A58E-494D-9B93-909148E1DC56}" destId="{5CE32DC2-DA00-43B6-9D2C-06B0DD395746}" srcOrd="0" destOrd="0" presId="urn:microsoft.com/office/officeart/2005/8/layout/default"/>
    <dgm:cxn modelId="{B9075ABC-CF49-49F5-85DF-86AD0A938447}" type="presParOf" srcId="{5CE32DC2-DA00-43B6-9D2C-06B0DD395746}" destId="{F6EA9582-25D9-470F-BC52-56C80CE4077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54E4B0-ED9B-42C0-BD7D-38E786370C81}" type="doc">
      <dgm:prSet loTypeId="urn:microsoft.com/office/officeart/2005/8/layout/target3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EB80B5-D57E-4C95-B228-846DEB643FBC}">
      <dgm:prSet phldrT="[Текст]"/>
      <dgm:spPr/>
      <dgm:t>
        <a:bodyPr/>
        <a:lstStyle/>
        <a:p>
          <a:r>
            <a:rPr lang="ru-RU" dirty="0" smtClean="0"/>
            <a:t>Определить тему</a:t>
          </a:r>
          <a:endParaRPr lang="ru-RU" dirty="0"/>
        </a:p>
      </dgm:t>
    </dgm:pt>
    <dgm:pt modelId="{7657B47E-2441-46C5-AB33-8F12AC4ED866}" type="parTrans" cxnId="{ABFD996F-2A69-4DA4-A44D-56F04F9A4068}">
      <dgm:prSet/>
      <dgm:spPr/>
      <dgm:t>
        <a:bodyPr/>
        <a:lstStyle/>
        <a:p>
          <a:endParaRPr lang="ru-RU"/>
        </a:p>
      </dgm:t>
    </dgm:pt>
    <dgm:pt modelId="{E4A708C6-F392-427E-BEFC-20DAF23004E3}" type="sibTrans" cxnId="{ABFD996F-2A69-4DA4-A44D-56F04F9A4068}">
      <dgm:prSet/>
      <dgm:spPr/>
      <dgm:t>
        <a:bodyPr/>
        <a:lstStyle/>
        <a:p>
          <a:endParaRPr lang="ru-RU"/>
        </a:p>
      </dgm:t>
    </dgm:pt>
    <dgm:pt modelId="{5DA894DF-63ED-498C-9C56-828BFB97E1EE}">
      <dgm:prSet phldrT="[Текст]"/>
      <dgm:spPr/>
      <dgm:t>
        <a:bodyPr/>
        <a:lstStyle/>
        <a:p>
          <a:r>
            <a:rPr lang="ru-RU" dirty="0" smtClean="0"/>
            <a:t>Нарисовать макет</a:t>
          </a:r>
          <a:endParaRPr lang="ru-RU" dirty="0"/>
        </a:p>
      </dgm:t>
    </dgm:pt>
    <dgm:pt modelId="{E7402519-68D1-48C0-9C20-0CC4DB16F9E3}" type="parTrans" cxnId="{DACEB288-D8D7-4D5D-ADD7-87B45E3D8A3C}">
      <dgm:prSet/>
      <dgm:spPr/>
      <dgm:t>
        <a:bodyPr/>
        <a:lstStyle/>
        <a:p>
          <a:endParaRPr lang="ru-RU"/>
        </a:p>
      </dgm:t>
    </dgm:pt>
    <dgm:pt modelId="{097AA4CC-B270-4220-8AC9-96900B7B7143}" type="sibTrans" cxnId="{DACEB288-D8D7-4D5D-ADD7-87B45E3D8A3C}">
      <dgm:prSet/>
      <dgm:spPr/>
      <dgm:t>
        <a:bodyPr/>
        <a:lstStyle/>
        <a:p>
          <a:endParaRPr lang="ru-RU"/>
        </a:p>
      </dgm:t>
    </dgm:pt>
    <dgm:pt modelId="{9898045D-1D11-412E-A30A-3BB084E768CA}">
      <dgm:prSet phldrT="[Текст]"/>
      <dgm:spPr/>
      <dgm:t>
        <a:bodyPr/>
        <a:lstStyle/>
        <a:p>
          <a:r>
            <a:rPr lang="ru-RU" dirty="0" smtClean="0"/>
            <a:t>Составить план</a:t>
          </a:r>
          <a:endParaRPr lang="ru-RU" dirty="0"/>
        </a:p>
      </dgm:t>
    </dgm:pt>
    <dgm:pt modelId="{05688D03-BA71-4906-9978-1A8D7ACC77E3}" type="sibTrans" cxnId="{E2A78372-AB79-4803-ABA7-FFF8818B7D2F}">
      <dgm:prSet/>
      <dgm:spPr/>
      <dgm:t>
        <a:bodyPr/>
        <a:lstStyle/>
        <a:p>
          <a:endParaRPr lang="ru-RU"/>
        </a:p>
      </dgm:t>
    </dgm:pt>
    <dgm:pt modelId="{5324765D-CC02-4140-B2D0-2ADB2AB4F4D2}" type="parTrans" cxnId="{E2A78372-AB79-4803-ABA7-FFF8818B7D2F}">
      <dgm:prSet/>
      <dgm:spPr/>
      <dgm:t>
        <a:bodyPr/>
        <a:lstStyle/>
        <a:p>
          <a:endParaRPr lang="ru-RU"/>
        </a:p>
      </dgm:t>
    </dgm:pt>
    <dgm:pt modelId="{B4A4949C-7740-4BFC-8D9F-8A65D31E5AA6}" type="pres">
      <dgm:prSet presAssocID="{B854E4B0-ED9B-42C0-BD7D-38E786370C8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548CB9-BC9B-4DB4-A264-EEE8712B8864}" type="pres">
      <dgm:prSet presAssocID="{15EB80B5-D57E-4C95-B228-846DEB643FBC}" presName="circle1" presStyleLbl="node1" presStyleIdx="0" presStyleCnt="3"/>
      <dgm:spPr/>
    </dgm:pt>
    <dgm:pt modelId="{B1E3C00A-D71B-458C-BB1D-56CABFAF28BC}" type="pres">
      <dgm:prSet presAssocID="{15EB80B5-D57E-4C95-B228-846DEB643FBC}" presName="space" presStyleCnt="0"/>
      <dgm:spPr/>
    </dgm:pt>
    <dgm:pt modelId="{B16BA98B-68EC-4112-BC0A-547B52DF62A8}" type="pres">
      <dgm:prSet presAssocID="{15EB80B5-D57E-4C95-B228-846DEB643FBC}" presName="rect1" presStyleLbl="alignAcc1" presStyleIdx="0" presStyleCnt="3"/>
      <dgm:spPr/>
      <dgm:t>
        <a:bodyPr/>
        <a:lstStyle/>
        <a:p>
          <a:endParaRPr lang="ru-RU"/>
        </a:p>
      </dgm:t>
    </dgm:pt>
    <dgm:pt modelId="{88E8D1A6-B6CC-42D0-B4E9-8944B37B9170}" type="pres">
      <dgm:prSet presAssocID="{9898045D-1D11-412E-A30A-3BB084E768CA}" presName="vertSpace2" presStyleLbl="node1" presStyleIdx="0" presStyleCnt="3"/>
      <dgm:spPr/>
    </dgm:pt>
    <dgm:pt modelId="{0C7814B3-4F9A-4008-96B5-D63430D9F393}" type="pres">
      <dgm:prSet presAssocID="{9898045D-1D11-412E-A30A-3BB084E768CA}" presName="circle2" presStyleLbl="node1" presStyleIdx="1" presStyleCnt="3"/>
      <dgm:spPr/>
    </dgm:pt>
    <dgm:pt modelId="{C20CC276-345C-4465-9653-78EB80524EE5}" type="pres">
      <dgm:prSet presAssocID="{9898045D-1D11-412E-A30A-3BB084E768CA}" presName="rect2" presStyleLbl="alignAcc1" presStyleIdx="1" presStyleCnt="3"/>
      <dgm:spPr/>
      <dgm:t>
        <a:bodyPr/>
        <a:lstStyle/>
        <a:p>
          <a:endParaRPr lang="ru-RU"/>
        </a:p>
      </dgm:t>
    </dgm:pt>
    <dgm:pt modelId="{D62AEADB-FD30-4B71-B309-A42643FF3A46}" type="pres">
      <dgm:prSet presAssocID="{5DA894DF-63ED-498C-9C56-828BFB97E1EE}" presName="vertSpace3" presStyleLbl="node1" presStyleIdx="1" presStyleCnt="3"/>
      <dgm:spPr/>
    </dgm:pt>
    <dgm:pt modelId="{6C4F7E40-F99C-4F91-9F3C-8074CBD7D908}" type="pres">
      <dgm:prSet presAssocID="{5DA894DF-63ED-498C-9C56-828BFB97E1EE}" presName="circle3" presStyleLbl="node1" presStyleIdx="2" presStyleCnt="3"/>
      <dgm:spPr/>
    </dgm:pt>
    <dgm:pt modelId="{520D1BD7-FF14-48A7-A051-DB2F667D2F6F}" type="pres">
      <dgm:prSet presAssocID="{5DA894DF-63ED-498C-9C56-828BFB97E1EE}" presName="rect3" presStyleLbl="alignAcc1" presStyleIdx="2" presStyleCnt="3"/>
      <dgm:spPr/>
      <dgm:t>
        <a:bodyPr/>
        <a:lstStyle/>
        <a:p>
          <a:endParaRPr lang="ru-RU"/>
        </a:p>
      </dgm:t>
    </dgm:pt>
    <dgm:pt modelId="{03C168FF-8211-4258-AD77-15A23CA90A08}" type="pres">
      <dgm:prSet presAssocID="{15EB80B5-D57E-4C95-B228-846DEB643FB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A09C5-9843-4068-A0C4-977382FDC212}" type="pres">
      <dgm:prSet presAssocID="{9898045D-1D11-412E-A30A-3BB084E768C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47E3A-5605-4B5D-9A49-3E2AE5A22BA6}" type="pres">
      <dgm:prSet presAssocID="{5DA894DF-63ED-498C-9C56-828BFB97E1E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A78372-AB79-4803-ABA7-FFF8818B7D2F}" srcId="{B854E4B0-ED9B-42C0-BD7D-38E786370C81}" destId="{9898045D-1D11-412E-A30A-3BB084E768CA}" srcOrd="1" destOrd="0" parTransId="{5324765D-CC02-4140-B2D0-2ADB2AB4F4D2}" sibTransId="{05688D03-BA71-4906-9978-1A8D7ACC77E3}"/>
    <dgm:cxn modelId="{1F8BB2B6-663B-4D49-99BC-2BB78D0ACCD1}" type="presOf" srcId="{5DA894DF-63ED-498C-9C56-828BFB97E1EE}" destId="{C7047E3A-5605-4B5D-9A49-3E2AE5A22BA6}" srcOrd="1" destOrd="0" presId="urn:microsoft.com/office/officeart/2005/8/layout/target3"/>
    <dgm:cxn modelId="{ABFD996F-2A69-4DA4-A44D-56F04F9A4068}" srcId="{B854E4B0-ED9B-42C0-BD7D-38E786370C81}" destId="{15EB80B5-D57E-4C95-B228-846DEB643FBC}" srcOrd="0" destOrd="0" parTransId="{7657B47E-2441-46C5-AB33-8F12AC4ED866}" sibTransId="{E4A708C6-F392-427E-BEFC-20DAF23004E3}"/>
    <dgm:cxn modelId="{12D18D75-54D4-4CF4-A7E5-13666EAD0C11}" type="presOf" srcId="{5DA894DF-63ED-498C-9C56-828BFB97E1EE}" destId="{520D1BD7-FF14-48A7-A051-DB2F667D2F6F}" srcOrd="0" destOrd="0" presId="urn:microsoft.com/office/officeart/2005/8/layout/target3"/>
    <dgm:cxn modelId="{C68A023C-ADC5-40A6-8EC8-64A7A032FC75}" type="presOf" srcId="{B854E4B0-ED9B-42C0-BD7D-38E786370C81}" destId="{B4A4949C-7740-4BFC-8D9F-8A65D31E5AA6}" srcOrd="0" destOrd="0" presId="urn:microsoft.com/office/officeart/2005/8/layout/target3"/>
    <dgm:cxn modelId="{9AB87768-39F7-4B6A-AA54-DBF295C5356F}" type="presOf" srcId="{15EB80B5-D57E-4C95-B228-846DEB643FBC}" destId="{B16BA98B-68EC-4112-BC0A-547B52DF62A8}" srcOrd="0" destOrd="0" presId="urn:microsoft.com/office/officeart/2005/8/layout/target3"/>
    <dgm:cxn modelId="{DACEB288-D8D7-4D5D-ADD7-87B45E3D8A3C}" srcId="{B854E4B0-ED9B-42C0-BD7D-38E786370C81}" destId="{5DA894DF-63ED-498C-9C56-828BFB97E1EE}" srcOrd="2" destOrd="0" parTransId="{E7402519-68D1-48C0-9C20-0CC4DB16F9E3}" sibTransId="{097AA4CC-B270-4220-8AC9-96900B7B7143}"/>
    <dgm:cxn modelId="{9DFC5DA2-349D-479D-A732-116A66D7CBC1}" type="presOf" srcId="{9898045D-1D11-412E-A30A-3BB084E768CA}" destId="{C20CC276-345C-4465-9653-78EB80524EE5}" srcOrd="0" destOrd="0" presId="urn:microsoft.com/office/officeart/2005/8/layout/target3"/>
    <dgm:cxn modelId="{405303D9-5DF4-476A-900E-3B1C9414BD75}" type="presOf" srcId="{15EB80B5-D57E-4C95-B228-846DEB643FBC}" destId="{03C168FF-8211-4258-AD77-15A23CA90A08}" srcOrd="1" destOrd="0" presId="urn:microsoft.com/office/officeart/2005/8/layout/target3"/>
    <dgm:cxn modelId="{E4127BE8-3491-41C0-BAA2-3E46C8C049EB}" type="presOf" srcId="{9898045D-1D11-412E-A30A-3BB084E768CA}" destId="{97EA09C5-9843-4068-A0C4-977382FDC212}" srcOrd="1" destOrd="0" presId="urn:microsoft.com/office/officeart/2005/8/layout/target3"/>
    <dgm:cxn modelId="{C4D7A4D2-CA76-4426-9DB8-60B51F13357E}" type="presParOf" srcId="{B4A4949C-7740-4BFC-8D9F-8A65D31E5AA6}" destId="{0A548CB9-BC9B-4DB4-A264-EEE8712B8864}" srcOrd="0" destOrd="0" presId="urn:microsoft.com/office/officeart/2005/8/layout/target3"/>
    <dgm:cxn modelId="{CFC52DFC-6946-4396-BAA6-99EE49CEBA04}" type="presParOf" srcId="{B4A4949C-7740-4BFC-8D9F-8A65D31E5AA6}" destId="{B1E3C00A-D71B-458C-BB1D-56CABFAF28BC}" srcOrd="1" destOrd="0" presId="urn:microsoft.com/office/officeart/2005/8/layout/target3"/>
    <dgm:cxn modelId="{9543441E-3D0E-4208-8315-989FC0EE5DB5}" type="presParOf" srcId="{B4A4949C-7740-4BFC-8D9F-8A65D31E5AA6}" destId="{B16BA98B-68EC-4112-BC0A-547B52DF62A8}" srcOrd="2" destOrd="0" presId="urn:microsoft.com/office/officeart/2005/8/layout/target3"/>
    <dgm:cxn modelId="{124524E8-923F-4641-816F-6A0EF504749B}" type="presParOf" srcId="{B4A4949C-7740-4BFC-8D9F-8A65D31E5AA6}" destId="{88E8D1A6-B6CC-42D0-B4E9-8944B37B9170}" srcOrd="3" destOrd="0" presId="urn:microsoft.com/office/officeart/2005/8/layout/target3"/>
    <dgm:cxn modelId="{BD00AE4C-5C5C-4B40-8A8D-9ACF2DB1C54D}" type="presParOf" srcId="{B4A4949C-7740-4BFC-8D9F-8A65D31E5AA6}" destId="{0C7814B3-4F9A-4008-96B5-D63430D9F393}" srcOrd="4" destOrd="0" presId="urn:microsoft.com/office/officeart/2005/8/layout/target3"/>
    <dgm:cxn modelId="{9B87F7D3-52D7-498F-AF54-F7CC8E27BE01}" type="presParOf" srcId="{B4A4949C-7740-4BFC-8D9F-8A65D31E5AA6}" destId="{C20CC276-345C-4465-9653-78EB80524EE5}" srcOrd="5" destOrd="0" presId="urn:microsoft.com/office/officeart/2005/8/layout/target3"/>
    <dgm:cxn modelId="{010B798F-F524-4414-8BB8-F651A4307E25}" type="presParOf" srcId="{B4A4949C-7740-4BFC-8D9F-8A65D31E5AA6}" destId="{D62AEADB-FD30-4B71-B309-A42643FF3A46}" srcOrd="6" destOrd="0" presId="urn:microsoft.com/office/officeart/2005/8/layout/target3"/>
    <dgm:cxn modelId="{4C91E1A0-6C6E-4EC6-B44B-EE81CAFE7520}" type="presParOf" srcId="{B4A4949C-7740-4BFC-8D9F-8A65D31E5AA6}" destId="{6C4F7E40-F99C-4F91-9F3C-8074CBD7D908}" srcOrd="7" destOrd="0" presId="urn:microsoft.com/office/officeart/2005/8/layout/target3"/>
    <dgm:cxn modelId="{DDE175BE-C316-42B6-869D-808EC4B429EA}" type="presParOf" srcId="{B4A4949C-7740-4BFC-8D9F-8A65D31E5AA6}" destId="{520D1BD7-FF14-48A7-A051-DB2F667D2F6F}" srcOrd="8" destOrd="0" presId="urn:microsoft.com/office/officeart/2005/8/layout/target3"/>
    <dgm:cxn modelId="{E521DA56-B63A-4EEE-86E6-D310F347F2F6}" type="presParOf" srcId="{B4A4949C-7740-4BFC-8D9F-8A65D31E5AA6}" destId="{03C168FF-8211-4258-AD77-15A23CA90A08}" srcOrd="9" destOrd="0" presId="urn:microsoft.com/office/officeart/2005/8/layout/target3"/>
    <dgm:cxn modelId="{88A34011-CBC0-4B36-A68F-F2C9F65E1ABA}" type="presParOf" srcId="{B4A4949C-7740-4BFC-8D9F-8A65D31E5AA6}" destId="{97EA09C5-9843-4068-A0C4-977382FDC212}" srcOrd="10" destOrd="0" presId="urn:microsoft.com/office/officeart/2005/8/layout/target3"/>
    <dgm:cxn modelId="{00392CC5-CC29-4378-9327-7BCA8612B9EF}" type="presParOf" srcId="{B4A4949C-7740-4BFC-8D9F-8A65D31E5AA6}" destId="{C7047E3A-5605-4B5D-9A49-3E2AE5A22BA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A9495-45F9-4306-AE90-FB0BC5B57923}">
      <dsp:nvSpPr>
        <dsp:cNvPr id="0" name=""/>
        <dsp:cNvSpPr/>
      </dsp:nvSpPr>
      <dsp:spPr>
        <a:xfrm>
          <a:off x="2517246" y="56217"/>
          <a:ext cx="2698417" cy="2698417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0000"/>
              </a:solidFill>
            </a:rPr>
            <a:t>родители</a:t>
          </a:r>
          <a:endParaRPr lang="ru-RU" sz="3200" kern="1200" dirty="0">
            <a:solidFill>
              <a:srgbClr val="FF0000"/>
            </a:solidFill>
          </a:endParaRPr>
        </a:p>
      </dsp:txBody>
      <dsp:txXfrm>
        <a:off x="2877035" y="528440"/>
        <a:ext cx="1978839" cy="1214288"/>
      </dsp:txXfrm>
    </dsp:sp>
    <dsp:sp modelId="{E75F461F-9B0B-4018-9278-B1E52884CB8B}">
      <dsp:nvSpPr>
        <dsp:cNvPr id="0" name=""/>
        <dsp:cNvSpPr/>
      </dsp:nvSpPr>
      <dsp:spPr>
        <a:xfrm>
          <a:off x="3490925" y="1742728"/>
          <a:ext cx="2698417" cy="2698417"/>
        </a:xfrm>
        <a:prstGeom prst="ellipse">
          <a:avLst/>
        </a:prstGeom>
        <a:solidFill>
          <a:schemeClr val="accent4">
            <a:shade val="80000"/>
            <a:alpha val="50000"/>
            <a:hueOff val="-12"/>
            <a:satOff val="-376"/>
            <a:lumOff val="2402"/>
            <a:alphaOff val="1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0000"/>
              </a:solidFill>
            </a:rPr>
            <a:t>педагоги</a:t>
          </a:r>
          <a:endParaRPr lang="ru-RU" sz="3200" kern="1200" dirty="0">
            <a:solidFill>
              <a:srgbClr val="FF0000"/>
            </a:solidFill>
          </a:endParaRPr>
        </a:p>
      </dsp:txBody>
      <dsp:txXfrm>
        <a:off x="4316191" y="2439819"/>
        <a:ext cx="1619050" cy="1484129"/>
      </dsp:txXfrm>
    </dsp:sp>
    <dsp:sp modelId="{43F739AF-1CDE-42CA-A5BD-7CFCE8A1A318}">
      <dsp:nvSpPr>
        <dsp:cNvPr id="0" name=""/>
        <dsp:cNvSpPr/>
      </dsp:nvSpPr>
      <dsp:spPr>
        <a:xfrm>
          <a:off x="1543567" y="1742728"/>
          <a:ext cx="2698417" cy="2698417"/>
        </a:xfrm>
        <a:prstGeom prst="ellipse">
          <a:avLst/>
        </a:prstGeom>
        <a:solidFill>
          <a:schemeClr val="accent4">
            <a:shade val="80000"/>
            <a:alpha val="50000"/>
            <a:hueOff val="-24"/>
            <a:satOff val="-752"/>
            <a:lumOff val="4805"/>
            <a:alphaOff val="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0000"/>
              </a:solidFill>
            </a:rPr>
            <a:t>дети</a:t>
          </a:r>
          <a:endParaRPr lang="ru-RU" sz="3200" kern="1200" dirty="0">
            <a:solidFill>
              <a:srgbClr val="FF0000"/>
            </a:solidFill>
          </a:endParaRPr>
        </a:p>
      </dsp:txBody>
      <dsp:txXfrm>
        <a:off x="1797668" y="2439819"/>
        <a:ext cx="1619050" cy="1484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5F9CC-BBF7-4C01-B7B4-B41168709649}">
      <dsp:nvSpPr>
        <dsp:cNvPr id="0" name=""/>
        <dsp:cNvSpPr/>
      </dsp:nvSpPr>
      <dsp:spPr>
        <a:xfrm>
          <a:off x="0" y="177998"/>
          <a:ext cx="2315269" cy="1389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</a:rPr>
            <a:t>структурировать сложную информацию</a:t>
          </a:r>
          <a:endParaRPr lang="ru-RU" sz="1700" kern="1200" dirty="0">
            <a:solidFill>
              <a:srgbClr val="002060"/>
            </a:solidFill>
          </a:endParaRPr>
        </a:p>
      </dsp:txBody>
      <dsp:txXfrm>
        <a:off x="0" y="177998"/>
        <a:ext cx="2315269" cy="1389161"/>
      </dsp:txXfrm>
    </dsp:sp>
    <dsp:sp modelId="{9C1E15D8-E773-4F9F-9454-B29BADD65E6E}">
      <dsp:nvSpPr>
        <dsp:cNvPr id="0" name=""/>
        <dsp:cNvSpPr/>
      </dsp:nvSpPr>
      <dsp:spPr>
        <a:xfrm>
          <a:off x="2546796" y="220687"/>
          <a:ext cx="2315269" cy="1389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</a:rPr>
            <a:t>развивает познавательный интерес и творческое мышление </a:t>
          </a:r>
          <a:endParaRPr lang="ru-RU" sz="1700" kern="1200" dirty="0">
            <a:solidFill>
              <a:srgbClr val="002060"/>
            </a:solidFill>
          </a:endParaRPr>
        </a:p>
      </dsp:txBody>
      <dsp:txXfrm>
        <a:off x="2546796" y="220687"/>
        <a:ext cx="2315269" cy="1389161"/>
      </dsp:txXfrm>
    </dsp:sp>
    <dsp:sp modelId="{28B8D559-FF25-4A43-A51E-ACEACA68A3B4}">
      <dsp:nvSpPr>
        <dsp:cNvPr id="0" name=""/>
        <dsp:cNvSpPr/>
      </dsp:nvSpPr>
      <dsp:spPr>
        <a:xfrm>
          <a:off x="5093592" y="220687"/>
          <a:ext cx="2315269" cy="1389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</a:rPr>
            <a:t>научить простому способу запоминания</a:t>
          </a:r>
          <a:endParaRPr lang="ru-RU" sz="1700" kern="1200" dirty="0">
            <a:solidFill>
              <a:srgbClr val="002060"/>
            </a:solidFill>
          </a:endParaRPr>
        </a:p>
      </dsp:txBody>
      <dsp:txXfrm>
        <a:off x="5093592" y="220687"/>
        <a:ext cx="2315269" cy="1389161"/>
      </dsp:txXfrm>
    </dsp:sp>
    <dsp:sp modelId="{DC84F8E6-84A4-4DD7-B810-1CE27DAD7507}">
      <dsp:nvSpPr>
        <dsp:cNvPr id="0" name=""/>
        <dsp:cNvSpPr/>
      </dsp:nvSpPr>
      <dsp:spPr>
        <a:xfrm>
          <a:off x="1273398" y="1841375"/>
          <a:ext cx="2315269" cy="1389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</a:rPr>
            <a:t>разнообразить даже самую скучную тему </a:t>
          </a:r>
          <a:endParaRPr lang="ru-RU" sz="1700" kern="1200" dirty="0">
            <a:solidFill>
              <a:srgbClr val="002060"/>
            </a:solidFill>
          </a:endParaRPr>
        </a:p>
      </dsp:txBody>
      <dsp:txXfrm>
        <a:off x="1273398" y="1841375"/>
        <a:ext cx="2315269" cy="1389161"/>
      </dsp:txXfrm>
    </dsp:sp>
    <dsp:sp modelId="{C82F35C1-C65A-44BD-BE20-6C6605221B1B}">
      <dsp:nvSpPr>
        <dsp:cNvPr id="0" name=""/>
        <dsp:cNvSpPr/>
      </dsp:nvSpPr>
      <dsp:spPr>
        <a:xfrm>
          <a:off x="3820194" y="1841375"/>
          <a:ext cx="2315269" cy="1389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</a:rPr>
            <a:t>объединить всю семью ( группу детей в детском саду) для увлекательного и полезного занятия </a:t>
          </a:r>
          <a:endParaRPr lang="ru-RU" sz="1700" kern="1200" dirty="0">
            <a:solidFill>
              <a:srgbClr val="002060"/>
            </a:solidFill>
          </a:endParaRPr>
        </a:p>
      </dsp:txBody>
      <dsp:txXfrm>
        <a:off x="3820194" y="1841375"/>
        <a:ext cx="2315269" cy="1389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A9582-25D9-470F-BC52-56C80CE40779}">
      <dsp:nvSpPr>
        <dsp:cNvPr id="0" name=""/>
        <dsp:cNvSpPr/>
      </dsp:nvSpPr>
      <dsp:spPr>
        <a:xfrm>
          <a:off x="226363" y="705"/>
          <a:ext cx="7776873" cy="1251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rgbClr val="FF0000"/>
              </a:solidFill>
            </a:rPr>
            <a:t>Преимущество использования лепбука </a:t>
          </a:r>
          <a:endParaRPr lang="ru-RU" sz="3500" kern="1200" dirty="0">
            <a:solidFill>
              <a:srgbClr val="FF0000"/>
            </a:solidFill>
          </a:endParaRPr>
        </a:p>
      </dsp:txBody>
      <dsp:txXfrm>
        <a:off x="226363" y="705"/>
        <a:ext cx="7776873" cy="1251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48CB9-BC9B-4DB4-A264-EEE8712B8864}">
      <dsp:nvSpPr>
        <dsp:cNvPr id="0" name=""/>
        <dsp:cNvSpPr/>
      </dsp:nvSpPr>
      <dsp:spPr>
        <a:xfrm>
          <a:off x="0" y="0"/>
          <a:ext cx="3451225" cy="34512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BA98B-68EC-4112-BC0A-547B52DF62A8}">
      <dsp:nvSpPr>
        <dsp:cNvPr id="0" name=""/>
        <dsp:cNvSpPr/>
      </dsp:nvSpPr>
      <dsp:spPr>
        <a:xfrm>
          <a:off x="1725612" y="0"/>
          <a:ext cx="5683249" cy="3451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Определить тему</a:t>
          </a:r>
          <a:endParaRPr lang="ru-RU" sz="4700" kern="1200" dirty="0"/>
        </a:p>
      </dsp:txBody>
      <dsp:txXfrm>
        <a:off x="1725612" y="0"/>
        <a:ext cx="5683249" cy="1035369"/>
      </dsp:txXfrm>
    </dsp:sp>
    <dsp:sp modelId="{0C7814B3-4F9A-4008-96B5-D63430D9F393}">
      <dsp:nvSpPr>
        <dsp:cNvPr id="0" name=""/>
        <dsp:cNvSpPr/>
      </dsp:nvSpPr>
      <dsp:spPr>
        <a:xfrm>
          <a:off x="603965" y="1035369"/>
          <a:ext cx="2243294" cy="22432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CC276-345C-4465-9653-78EB80524EE5}">
      <dsp:nvSpPr>
        <dsp:cNvPr id="0" name=""/>
        <dsp:cNvSpPr/>
      </dsp:nvSpPr>
      <dsp:spPr>
        <a:xfrm>
          <a:off x="1725612" y="1035369"/>
          <a:ext cx="5683249" cy="22432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Составить план</a:t>
          </a:r>
          <a:endParaRPr lang="ru-RU" sz="4700" kern="1200" dirty="0"/>
        </a:p>
      </dsp:txBody>
      <dsp:txXfrm>
        <a:off x="1725612" y="1035369"/>
        <a:ext cx="5683249" cy="1035366"/>
      </dsp:txXfrm>
    </dsp:sp>
    <dsp:sp modelId="{6C4F7E40-F99C-4F91-9F3C-8074CBD7D908}">
      <dsp:nvSpPr>
        <dsp:cNvPr id="0" name=""/>
        <dsp:cNvSpPr/>
      </dsp:nvSpPr>
      <dsp:spPr>
        <a:xfrm>
          <a:off x="1207929" y="2070736"/>
          <a:ext cx="1035366" cy="10353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D1BD7-FF14-48A7-A051-DB2F667D2F6F}">
      <dsp:nvSpPr>
        <dsp:cNvPr id="0" name=""/>
        <dsp:cNvSpPr/>
      </dsp:nvSpPr>
      <dsp:spPr>
        <a:xfrm>
          <a:off x="1725612" y="2070736"/>
          <a:ext cx="5683249" cy="1035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Нарисовать макет</a:t>
          </a:r>
          <a:endParaRPr lang="ru-RU" sz="4700" kern="1200" dirty="0"/>
        </a:p>
      </dsp:txBody>
      <dsp:txXfrm>
        <a:off x="1725612" y="2070736"/>
        <a:ext cx="5683249" cy="103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11ACF-1EF2-445F-B926-A02B08544B03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E71C9-8F3F-4C9F-91A3-160A8D7CF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1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0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000A-E0D5-4A77-9DF9-03BF965CB47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1466-F585-4C44-B292-31341EEBA9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000A-E0D5-4A77-9DF9-03BF965CB47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1466-F585-4C44-B292-31341EEBA9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000A-E0D5-4A77-9DF9-03BF965CB47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1466-F585-4C44-B292-31341EEBA93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BDA-D077-40CC-AED1-6F57ED7996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EFE-86A0-40E0-B82F-0807AE5629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18C4-A6A5-4368-B5A3-9DF4B99FCF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F24B-1A74-40AF-9E73-C0942EC556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3C9-2805-4791-B363-B3C8F7ED5D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F8E-4467-4913-8803-AFA2857C37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6CA5-5C44-41F0-A18A-CCA96C2E56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7D9-C325-4AA4-BEB6-E6039BE7BA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000A-E0D5-4A77-9DF9-03BF965CB47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1466-F585-4C44-B292-31341EEBA93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8A65-6002-41E3-AAA3-B7D3D32321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6EC6-D273-4CA3-ABE8-4601DEFFB4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0658-2B4B-412F-A61D-9EA72998EB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000A-E0D5-4A77-9DF9-03BF965CB47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1466-F585-4C44-B292-31341EEBA9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000A-E0D5-4A77-9DF9-03BF965CB47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1466-F585-4C44-B292-31341EEBA9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000A-E0D5-4A77-9DF9-03BF965CB47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1466-F585-4C44-B292-31341EEBA9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000A-E0D5-4A77-9DF9-03BF965CB47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1466-F585-4C44-B292-31341EEBA9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000A-E0D5-4A77-9DF9-03BF965CB47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1466-F585-4C44-B292-31341EEBA9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000A-E0D5-4A77-9DF9-03BF965CB47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1466-F585-4C44-B292-31341EEBA93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000A-E0D5-4A77-9DF9-03BF965CB47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1466-F585-4C44-B292-31341EEBA93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B37000A-E0D5-4A77-9DF9-03BF965CB47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D191466-F585-4C44-B292-31341EEBA93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1E94432-B3C0-41AB-A778-C7D7AA9C84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1" y="-656968"/>
            <a:ext cx="7824934" cy="7514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9084" y="722671"/>
            <a:ext cx="5414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Лепбук  как форма совместной деятельности взрослого и ребенка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4149080"/>
            <a:ext cx="7886700" cy="100811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FF0000"/>
                </a:solidFill>
              </a:rPr>
              <a:t>Подготовила воспитатель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Соловьёва Т.А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43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569032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21902506"/>
              </p:ext>
            </p:extLst>
          </p:nvPr>
        </p:nvGraphicFramePr>
        <p:xfrm>
          <a:off x="457200" y="338328"/>
          <a:ext cx="8229600" cy="12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4116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</a:rPr>
              <a:t>Визуалам </a:t>
            </a:r>
            <a:r>
              <a:rPr lang="ru-RU" sz="1800" dirty="0">
                <a:solidFill>
                  <a:schemeClr val="tx1"/>
                </a:solidFill>
              </a:rPr>
              <a:t>(детям с хорошей зрительной памятью) </a:t>
            </a:r>
            <a:r>
              <a:rPr lang="ru-RU" sz="1800" dirty="0" smtClean="0">
                <a:solidFill>
                  <a:schemeClr val="tx1"/>
                </a:solidFill>
              </a:rPr>
              <a:t>представить </a:t>
            </a:r>
            <a:r>
              <a:rPr lang="ru-RU" sz="1800" dirty="0">
                <a:solidFill>
                  <a:schemeClr val="tx1"/>
                </a:solidFill>
              </a:rPr>
              <a:t>материал красочно </a:t>
            </a:r>
            <a:r>
              <a:rPr lang="ru-RU" sz="1800" dirty="0" smtClean="0">
                <a:solidFill>
                  <a:schemeClr val="tx1"/>
                </a:solidFill>
              </a:rPr>
              <a:t>оформленный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tx1"/>
                </a:solidFill>
              </a:rPr>
              <a:t>Аудиалам (детям с хорошей слуховой памятью) желательно проговорить </a:t>
            </a:r>
            <a:endParaRPr lang="ru-RU" sz="18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tx1"/>
                </a:solidFill>
              </a:rPr>
              <a:t>Кинестетам (кому важны тактильные </a:t>
            </a:r>
            <a:r>
              <a:rPr lang="ru-RU" sz="1800" dirty="0" smtClean="0">
                <a:solidFill>
                  <a:schemeClr val="tx1"/>
                </a:solidFill>
              </a:rPr>
              <a:t>ощущения) лучше </a:t>
            </a:r>
            <a:r>
              <a:rPr lang="ru-RU" sz="1800" dirty="0">
                <a:solidFill>
                  <a:schemeClr val="tx1"/>
                </a:solidFill>
              </a:rPr>
              <a:t>всего двигаться во время </a:t>
            </a:r>
            <a:r>
              <a:rPr lang="ru-RU" sz="1800" dirty="0" smtClean="0">
                <a:solidFill>
                  <a:schemeClr val="tx1"/>
                </a:solidFill>
              </a:rPr>
              <a:t>изготовления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1800" dirty="0" err="1">
                <a:solidFill>
                  <a:schemeClr val="tx1"/>
                </a:solidFill>
              </a:rPr>
              <a:t>Дискретам</a:t>
            </a:r>
            <a:r>
              <a:rPr lang="ru-RU" sz="1800" dirty="0">
                <a:solidFill>
                  <a:schemeClr val="tx1"/>
                </a:solidFill>
              </a:rPr>
              <a:t> (дети опирающие на логику) предстоит систематизировать материал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Чтобы процесс обучения был еще более эффективнее </a:t>
            </a:r>
          </a:p>
        </p:txBody>
      </p:sp>
    </p:spTree>
    <p:extLst>
      <p:ext uri="{BB962C8B-B14F-4D97-AF65-F5344CB8AC3E}">
        <p14:creationId xmlns:p14="http://schemas.microsoft.com/office/powerpoint/2010/main" val="608464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912224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П</a:t>
            </a:r>
            <a:r>
              <a:rPr lang="ru-RU" sz="4000" dirty="0" smtClean="0">
                <a:solidFill>
                  <a:srgbClr val="FFFF00"/>
                </a:solidFill>
              </a:rPr>
              <a:t>оявилось </a:t>
            </a:r>
            <a:r>
              <a:rPr lang="ru-RU" sz="4000" dirty="0">
                <a:solidFill>
                  <a:srgbClr val="FFFF00"/>
                </a:solidFill>
              </a:rPr>
              <a:t>желание изготовить </a:t>
            </a:r>
            <a:r>
              <a:rPr lang="ru-RU" sz="4000" dirty="0" smtClean="0">
                <a:solidFill>
                  <a:srgbClr val="FFFF00"/>
                </a:solidFill>
              </a:rPr>
              <a:t>Лэпбук? </a:t>
            </a:r>
            <a:r>
              <a:rPr lang="ru-RU" sz="4000" dirty="0">
                <a:solidFill>
                  <a:srgbClr val="FF0000"/>
                </a:solidFill>
              </a:rPr>
              <a:t>Ч</a:t>
            </a:r>
            <a:r>
              <a:rPr lang="ru-RU" dirty="0" smtClean="0">
                <a:solidFill>
                  <a:srgbClr val="FF0000"/>
                </a:solidFill>
              </a:rPr>
              <a:t>то </a:t>
            </a:r>
            <a:r>
              <a:rPr lang="ru-RU" dirty="0">
                <a:solidFill>
                  <a:srgbClr val="FF0000"/>
                </a:solidFill>
              </a:rPr>
              <a:t>для этого надо!</a:t>
            </a:r>
          </a:p>
        </p:txBody>
      </p:sp>
    </p:spTree>
    <p:extLst>
      <p:ext uri="{BB962C8B-B14F-4D97-AF65-F5344CB8AC3E}">
        <p14:creationId xmlns:p14="http://schemas.microsoft.com/office/powerpoint/2010/main" val="3536166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196752"/>
            <a:ext cx="7408333" cy="492941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sym typeface="Symbol"/>
              </a:rPr>
              <a:t> 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Мнемотаблица о зиме </a:t>
            </a:r>
            <a:r>
              <a:rPr lang="ru-RU" dirty="0" smtClean="0">
                <a:solidFill>
                  <a:schemeClr val="tx1"/>
                </a:solidFill>
              </a:rPr>
              <a:t> (кармашек)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sym typeface="Symbol"/>
              </a:rPr>
              <a:t>     </a:t>
            </a:r>
            <a:r>
              <a:rPr lang="ru-RU" dirty="0" smtClean="0">
                <a:solidFill>
                  <a:schemeClr val="tx1"/>
                </a:solidFill>
              </a:rPr>
              <a:t> Картинки с </a:t>
            </a:r>
            <a:r>
              <a:rPr lang="ru-RU" dirty="0">
                <a:solidFill>
                  <a:schemeClr val="tx1"/>
                </a:solidFill>
              </a:rPr>
              <a:t>родственными словами </a:t>
            </a:r>
            <a:r>
              <a:rPr lang="ru-RU" dirty="0" smtClean="0">
                <a:solidFill>
                  <a:schemeClr val="tx1"/>
                </a:solidFill>
              </a:rPr>
              <a:t>к слову «снег» (карман)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sym typeface="Symbol"/>
              </a:rPr>
              <a:t>     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Зимние </a:t>
            </a:r>
            <a:r>
              <a:rPr lang="ru-RU" dirty="0" smtClean="0">
                <a:solidFill>
                  <a:schemeClr val="tx1"/>
                </a:solidFill>
              </a:rPr>
              <a:t>загадки (книжечка - снеговик)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sym typeface="Symbol"/>
              </a:rPr>
              <a:t> </a:t>
            </a:r>
            <a:r>
              <a:rPr lang="ru-RU" dirty="0" smtClean="0">
                <a:solidFill>
                  <a:schemeClr val="tx1"/>
                </a:solidFill>
                <a:sym typeface="Symbol"/>
              </a:rPr>
              <a:t>    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Признаки зимы </a:t>
            </a:r>
            <a:r>
              <a:rPr lang="ru-RU" dirty="0" smtClean="0">
                <a:solidFill>
                  <a:schemeClr val="tx1"/>
                </a:solidFill>
              </a:rPr>
              <a:t> (карман)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sym typeface="Symbol"/>
              </a:rPr>
              <a:t>     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Альбом с репродукциями </a:t>
            </a:r>
            <a:r>
              <a:rPr lang="ru-RU" dirty="0" smtClean="0">
                <a:solidFill>
                  <a:schemeClr val="tx1"/>
                </a:solidFill>
              </a:rPr>
              <a:t>И. Шишкина о </a:t>
            </a:r>
            <a:r>
              <a:rPr lang="ru-RU" dirty="0">
                <a:solidFill>
                  <a:schemeClr val="tx1"/>
                </a:solidFill>
              </a:rPr>
              <a:t>зиме.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sym typeface="Symbol"/>
              </a:rPr>
              <a:t>     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>
                <a:solidFill>
                  <a:schemeClr val="tx1"/>
                </a:solidFill>
              </a:rPr>
              <a:t>Пословицы и поговорки о </a:t>
            </a:r>
            <a:r>
              <a:rPr lang="ru-RU" dirty="0" smtClean="0">
                <a:solidFill>
                  <a:schemeClr val="tx1"/>
                </a:solidFill>
              </a:rPr>
              <a:t>зиме (карман)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sym typeface="Symbol"/>
              </a:rPr>
              <a:t> </a:t>
            </a:r>
            <a:r>
              <a:rPr lang="ru-RU" dirty="0" smtClean="0">
                <a:solidFill>
                  <a:schemeClr val="tx1"/>
                </a:solidFill>
                <a:sym typeface="Symbol"/>
              </a:rPr>
              <a:t>    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Схема вырезания снежинок </a:t>
            </a:r>
            <a:r>
              <a:rPr lang="ru-RU" dirty="0" smtClean="0">
                <a:solidFill>
                  <a:schemeClr val="tx1"/>
                </a:solidFill>
              </a:rPr>
              <a:t>(карман)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sym typeface="Symbol"/>
              </a:rPr>
              <a:t>      Зимние стихи (книжечка-снеговик)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sym typeface="Symbol"/>
              </a:rPr>
              <a:t> </a:t>
            </a:r>
            <a:r>
              <a:rPr lang="ru-RU" dirty="0" smtClean="0">
                <a:solidFill>
                  <a:schemeClr val="tx1"/>
                </a:solidFill>
                <a:sym typeface="Symbol"/>
              </a:rPr>
              <a:t>        </a:t>
            </a:r>
            <a:r>
              <a:rPr lang="ru-RU" dirty="0" smtClean="0">
                <a:solidFill>
                  <a:schemeClr val="tx1"/>
                </a:solidFill>
              </a:rPr>
              <a:t>Картинки «Нарисуй </a:t>
            </a:r>
            <a:r>
              <a:rPr lang="ru-RU" dirty="0">
                <a:solidFill>
                  <a:schemeClr val="tx1"/>
                </a:solidFill>
              </a:rPr>
              <a:t>по клеточкам снежинку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Материал, собранный в </a:t>
            </a:r>
            <a:r>
              <a:rPr lang="ru-RU" dirty="0" err="1">
                <a:solidFill>
                  <a:srgbClr val="FF0000"/>
                </a:solidFill>
              </a:rPr>
              <a:t>лепбуке</a:t>
            </a:r>
            <a:r>
              <a:rPr lang="ru-RU" dirty="0">
                <a:solidFill>
                  <a:srgbClr val="FF0000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47931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 и сотрудничество!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ELLA\Desktop\лепбук2\b6a96e7ba964e0e66b54c4e3a9c8a382.jp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 rot="20864875">
            <a:off x="676275" y="2060849"/>
            <a:ext cx="3822700" cy="2952328"/>
          </a:xfrm>
          <a:prstGeom prst="rect">
            <a:avLst/>
          </a:prstGeom>
          <a:noFill/>
        </p:spPr>
      </p:pic>
      <p:pic>
        <p:nvPicPr>
          <p:cNvPr id="12" name="Picture 3" descr="C:\Users\ELLA\Desktop\лепбук2\detsad-138679-141241945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 rot="890859">
            <a:off x="4645025" y="2708920"/>
            <a:ext cx="3822700" cy="3128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441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«… Родители (законные представители) несовершеннолетних обучающихся имеют преимущественное право 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ребёнка… 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О</a:t>
            </a:r>
            <a:r>
              <a:rPr lang="ru-RU" sz="2400" dirty="0" smtClean="0">
                <a:solidFill>
                  <a:srgbClr val="FF0000"/>
                </a:solidFill>
              </a:rPr>
              <a:t>сновываясь </a:t>
            </a:r>
            <a:r>
              <a:rPr lang="ru-RU" sz="2400" dirty="0">
                <a:solidFill>
                  <a:srgbClr val="FF0000"/>
                </a:solidFill>
              </a:rPr>
              <a:t>на Указ Президента РФ от 1 июня 2012 г. N 761 "О Национальной стратегии действий в интересах детей на 2012 - 2017 годы", Федеральный закон от 29.12.2012 №273-ФЗ «Об образовании в Российской Федерации» статья 44. п. 1</a:t>
            </a:r>
          </a:p>
        </p:txBody>
      </p:sp>
    </p:spTree>
    <p:extLst>
      <p:ext uri="{BB962C8B-B14F-4D97-AF65-F5344CB8AC3E}">
        <p14:creationId xmlns:p14="http://schemas.microsoft.com/office/powerpoint/2010/main" val="121432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обеспечить </a:t>
            </a:r>
            <a:r>
              <a:rPr lang="ru-RU" sz="2000" dirty="0">
                <a:solidFill>
                  <a:schemeClr val="tx1"/>
                </a:solidFill>
              </a:rPr>
              <a:t>открытость дошкольного образования;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создавать условия для участия родителей (законных представителей) в образовательной деятельности;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обеспечить вовлечение семей непосредственно в образовательную деятельность, в том числе посредством создания образовательных проектов совместно с семьёй на основе выявления потребностей и поддержки образовательных инициатив семьи;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создавать условия для взрослых по поиску, использованию материалов, обеспечивающих реализацию Программы, в том числе в информационной среде, а также для обсуждения с родителями (законными представителями) детей вопросов, связанных с реализацией Программы.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 соответствии с ФГОС ДО Организация должна: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4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F0000"/>
                </a:solidFill>
              </a:rPr>
              <a:t>Лэпбук (</a:t>
            </a:r>
            <a:r>
              <a:rPr lang="ru-RU" sz="2700" dirty="0" err="1" smtClean="0">
                <a:solidFill>
                  <a:srgbClr val="FF0000"/>
                </a:solidFill>
              </a:rPr>
              <a:t>lapbook</a:t>
            </a:r>
            <a:r>
              <a:rPr lang="ru-RU" sz="2700" dirty="0" smtClean="0">
                <a:solidFill>
                  <a:srgbClr val="FF0000"/>
                </a:solidFill>
              </a:rPr>
              <a:t>), </a:t>
            </a:r>
            <a:r>
              <a:rPr lang="ru-RU" sz="2700" dirty="0">
                <a:solidFill>
                  <a:srgbClr val="FF0000"/>
                </a:solidFill>
              </a:rPr>
              <a:t>или как его еще называют тематическая папка, - это самодельная интерактивная папка с кармашками, дверками, окошками, подвижными деталями, которые ребенок может доставать, перекладывать, складывать по своему усмотрению.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Лэпбук  «Насекомые»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Лэпбук  «Божья коровка»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356992"/>
            <a:ext cx="388843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388843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16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Лэпбук  «Серая ворона»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3" descr="C:\Users\ELLA\Desktop\лепбук2\ворона-0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 rot="20778401">
            <a:off x="676275" y="2132857"/>
            <a:ext cx="3822700" cy="2952328"/>
          </a:xfrm>
          <a:prstGeom prst="rect">
            <a:avLst/>
          </a:prstGeom>
          <a:noFill/>
        </p:spPr>
      </p:pic>
      <p:pic>
        <p:nvPicPr>
          <p:cNvPr id="5" name="Picture 3" descr="C:\Users\ELLA\Desktop\лепбук2\Ворона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 rot="734478">
            <a:off x="4645025" y="3068960"/>
            <a:ext cx="3822700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821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Лэпбуки  «Весна» и  «Мой папа»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Picture 2" descr="C:\Users\ELLA\Desktop\лепбук2\detsad-215288-139858495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0" y="1844824"/>
            <a:ext cx="3886200" cy="3614667"/>
          </a:xfrm>
          <a:prstGeom prst="rect">
            <a:avLst/>
          </a:prstGeom>
          <a:noFill/>
        </p:spPr>
      </p:pic>
      <p:pic>
        <p:nvPicPr>
          <p:cNvPr id="11" name="Picture 3" descr="C:\Users\ELLA\Desktop\лепбук2\k-avgust-398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093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0032" y="1844824"/>
            <a:ext cx="7772400" cy="38164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367365" y="476673"/>
            <a:ext cx="6417734" cy="10801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Лэпбук «Олимпиада»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ELLA\Desktop\лепбук2\11.02.2014 19-13-34_0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844824"/>
            <a:ext cx="7848871" cy="3816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897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нужен </a:t>
            </a:r>
            <a:r>
              <a:rPr lang="ru-RU" dirty="0" err="1" smtClean="0"/>
              <a:t>лэпбук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Для </a:t>
            </a:r>
            <a:r>
              <a:rPr lang="ru-RU" sz="2800" dirty="0"/>
              <a:t>чего делают такие книжки</a:t>
            </a:r>
          </a:p>
        </p:txBody>
      </p:sp>
      <p:pic>
        <p:nvPicPr>
          <p:cNvPr id="2050" name="Picture 2" descr="http://4.bp.blogspot.com/-g912b0OEyXU/VCqOHzlVBEI/AAAAAAAAGuE/qabSTVtXmXM/s1600/%D1%8D%D1%82%D0%B8%D0%BA%D0%B5%D1%82_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r="205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8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19597"/>
              </p:ext>
            </p:extLst>
          </p:nvPr>
        </p:nvGraphicFramePr>
        <p:xfrm>
          <a:off x="871538" y="1628800"/>
          <a:ext cx="7732910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«Творческое взаимодействие» в модели Дети- родители- педагоги</a:t>
            </a:r>
          </a:p>
        </p:txBody>
      </p:sp>
    </p:spTree>
    <p:extLst>
      <p:ext uri="{BB962C8B-B14F-4D97-AF65-F5344CB8AC3E}">
        <p14:creationId xmlns:p14="http://schemas.microsoft.com/office/powerpoint/2010/main" val="1002038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215</TotalTime>
  <Words>475</Words>
  <Application>Microsoft Office PowerPoint</Application>
  <PresentationFormat>Экран (4:3)</PresentationFormat>
  <Paragraphs>50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Волна</vt:lpstr>
      <vt:lpstr>1_Волна</vt:lpstr>
      <vt:lpstr>Подготовила воспитатель  Соловьёва Т.А.</vt:lpstr>
      <vt:lpstr>Основываясь на Указ Президента РФ от 1 июня 2012 г. N 761 "О Национальной стратегии действий в интересах детей на 2012 - 2017 годы", Федеральный закон от 29.12.2012 №273-ФЗ «Об образовании в Российской Федерации» статья 44. п. 1</vt:lpstr>
      <vt:lpstr>В соответствии с ФГОС ДО Организация должна: </vt:lpstr>
      <vt:lpstr>Лэпбук (lapbook), или как его еще называют тематическая папка, - это самодельная интерактивная папка с кармашками, дверками, окошками, подвижными деталями, которые ребенок может доставать, перекладывать, складывать по своему усмотрению. </vt:lpstr>
      <vt:lpstr>Лэпбук  «Серая ворона»</vt:lpstr>
      <vt:lpstr>Лэпбуки  «Весна» и  «Мой папа»</vt:lpstr>
      <vt:lpstr>Презентация PowerPoint</vt:lpstr>
      <vt:lpstr>Зачем нужен лэпбук?</vt:lpstr>
      <vt:lpstr>«Творческое взаимодействие» в модели Дети- родители- педагоги</vt:lpstr>
      <vt:lpstr>Презентация PowerPoint</vt:lpstr>
      <vt:lpstr>Чтобы процесс обучения был еще более эффективнее </vt:lpstr>
      <vt:lpstr>Появилось желание изготовить Лэпбук? Что для этого надо!</vt:lpstr>
      <vt:lpstr>Материал, собранный в лепбуке: </vt:lpstr>
      <vt:lpstr>Спасибо за внимание и сотрудничество!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Лепбук — одна из форм совместной деятельности детей и взрослых</dc:title>
  <dc:creator>User_PC</dc:creator>
  <cp:lastModifiedBy>User_PC</cp:lastModifiedBy>
  <cp:revision>17</cp:revision>
  <dcterms:created xsi:type="dcterms:W3CDTF">2015-12-14T23:42:05Z</dcterms:created>
  <dcterms:modified xsi:type="dcterms:W3CDTF">2015-12-17T03:15:57Z</dcterms:modified>
</cp:coreProperties>
</file>