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73" r:id="rId12"/>
    <p:sldId id="266" r:id="rId13"/>
    <p:sldId id="268" r:id="rId14"/>
    <p:sldId id="269" r:id="rId15"/>
    <p:sldId id="270" r:id="rId16"/>
    <p:sldId id="271" r:id="rId17"/>
    <p:sldId id="272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585" autoAdjust="0"/>
  </p:normalViewPr>
  <p:slideViewPr>
    <p:cSldViewPr>
      <p:cViewPr varScale="1">
        <p:scale>
          <a:sx n="68" d="100"/>
          <a:sy n="68" d="100"/>
        </p:scale>
        <p:origin x="-144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Макарыч\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Admin\Desktop\Макарыч\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Admin\Desktop\Макарыч\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Admin\Desktop\Макарыч\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Admin\Desktop\Макарыч\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C:\Users\Admin\Desktop\Макарыч\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C:\Users\Admin\Desktop\Макарыч\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Admin\Desktop\Макарыч\0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Овальная выноска 4"/>
          <p:cNvSpPr/>
          <p:nvPr/>
        </p:nvSpPr>
        <p:spPr>
          <a:xfrm>
            <a:off x="4214810" y="1000108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Admin\Desktop\Макарыч\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Admin\Desktop\Макарыч\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Овальная выноска 5"/>
          <p:cNvSpPr/>
          <p:nvPr/>
        </p:nvSpPr>
        <p:spPr>
          <a:xfrm>
            <a:off x="4214810" y="1000108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esktop\Макарыч\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dmin\Desktop\Макарыч\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Овальная выноска 5"/>
          <p:cNvSpPr/>
          <p:nvPr/>
        </p:nvSpPr>
        <p:spPr>
          <a:xfrm>
            <a:off x="2143108" y="1000108"/>
            <a:ext cx="785818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dmin\Desktop\Макарыч\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Admin\Desktop\Макарыч\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Овальная выноска 5"/>
          <p:cNvSpPr/>
          <p:nvPr/>
        </p:nvSpPr>
        <p:spPr>
          <a:xfrm>
            <a:off x="6000760" y="1071546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Admin\Desktop\Макарыч\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Admin\Desktop\Макарыч\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Овальная выноска 4"/>
          <p:cNvSpPr/>
          <p:nvPr/>
        </p:nvSpPr>
        <p:spPr>
          <a:xfrm>
            <a:off x="2143108" y="928670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Admin\Desktop\Макарыч\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Admin\Desktop\Макарыч\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Овальная выноска 4"/>
          <p:cNvSpPr/>
          <p:nvPr/>
        </p:nvSpPr>
        <p:spPr>
          <a:xfrm>
            <a:off x="4143372" y="1071546"/>
            <a:ext cx="914400" cy="71438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PresentationFormat>Экран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</cp:revision>
  <dcterms:created xsi:type="dcterms:W3CDTF">2020-01-29T05:54:06Z</dcterms:created>
  <dcterms:modified xsi:type="dcterms:W3CDTF">2020-01-29T06:06:39Z</dcterms:modified>
</cp:coreProperties>
</file>