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578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5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29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251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46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878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97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581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28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14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12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30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404F0-28F5-4399-B53C-DE46031D8DE0}" type="datetimeFigureOut">
              <a:rPr lang="ru-RU" smtClean="0"/>
              <a:t>20.10.2022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DA55-FCAA-48BB-A2F5-6C468E3714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59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http://data.lact.ru/f1/s/42/892/image/1166/465/mini_shkola_71_w230_h14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498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" name="Рисунок 4" descr="IMG_0003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82" y="2492896"/>
            <a:ext cx="2889250" cy="2705100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44488" y="620688"/>
            <a:ext cx="273674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родителям будущих первоклассников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03453" y="-16320"/>
            <a:ext cx="3276363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важно сделать перед школой?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Развивать мелкую моторику руки ребёнка.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Сформировать интерес к книге.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Приучить соблюдать режим дня.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Сформировать навыки самообслуживания, самостоятельности.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Помните!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формируется до 3-х лет.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7 лет идёт интенсивное интеллектуальное развитие ребёнка.</a:t>
            </a:r>
          </a:p>
          <a:p>
            <a:r>
              <a:rPr lang="ru-RU" sz="900" b="1" u="sng" dirty="0"/>
              <a:t>Как родители могут помочь ребенку избежать некоторых трудностей</a:t>
            </a:r>
            <a:endParaRPr lang="ru-RU" sz="900" dirty="0"/>
          </a:p>
          <a:p>
            <a:r>
              <a:rPr lang="ru-RU" sz="900" i="1" dirty="0"/>
              <a:t> </a:t>
            </a:r>
            <a:r>
              <a:rPr lang="ru-RU" sz="900" b="1" dirty="0"/>
              <a:t>1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Организуйте распорядок дня: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стабильный режим дня;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сбалансированное питание;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полноценный сон; 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прогулки на воздухе.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Развивайте самостоятельность у детей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Проверьте, как эти навыки развиты у вашего ребёнка!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или после напоминаний ребёнок исполняет каждодневные правила личной гигиены (чистит зубы, умывается, чистит обувь, одежду и т.д.).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Выполняет утреннюю гимнастику.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отказаться от вредных, нежелательных продуктов (жевательная резинка и др.)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проводить элементарную гигиеническую обработку продуктов (помыть яблоко, апельсин).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самостоятельно одеваться, быть опрятным.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содержать свои игрушки и вещи в порядке.</a:t>
            </a:r>
          </a:p>
          <a:p>
            <a:pPr lvl="0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самостоятельно занять себя интересным делом.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Умеет отдыхать, восстанавливать потраченную энергию.</a:t>
            </a: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самостоятельность к организованности!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3.  Формируйте у ребенка умения общаться: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обратите внимание на то, умеет ли ваш ребенок вступать в контакт с новым взрослым, с другими детьми, умеет ли он взаимодействовать, сотрудничать.</a:t>
            </a: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Уделите особое внимание развитию произвольности: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учите ребенка управлять своими желаниями, эмоциями, поступками. Он должен уметь подчиняться правилам поведения, выполнять действия по образцу.</a:t>
            </a: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Ежедневно занимайтесь интеллектуальным развитием ребенка: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во время прогулок наблюдайте изменения в природе. Обращайте внимания на различные явления природы (дождь, снег, радуга, листопад, туман, ветер);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900" dirty="0"/>
          </a:p>
          <a:p>
            <a:pPr lvl="0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25209" y="-2235"/>
            <a:ext cx="307574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выучите названия времен года. Тренируйте умения определять время года на улице и картинках;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используя лото и книги, учите с ребенком названия животных, растений, предметов быта, школьных принадлежностей, определяйте их особенности и назначение.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развивайте связную речь детей. Учите пересказывать сказки, содержания мультфильмов, детских кинофильмов;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составляйте рассказы по картинкам; следите за правильным произношением и дикцией детей. Проговаривайте скороговорки;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можно заниматься с ребенком звуковым анализом простых слов (дом, лес, шар, суп). Научите находить слова имеющие, например, звук «л».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знакомьте ребенка с буквами и их печатным изображением, а так же звуком, обозначающим конкретную букву;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научите ребенка различать и правильно называть основные геометрические фигуры (круг, квадрат, треугольник, прямоугольник), сравнивать и различать предметы по величине (больший, меньший) и цвету;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научите ребенка считать до 10 и обратно, сравнивать количество предметов (больше, меньше, столько же). Познакомьте с изображением цифр (не надо учить их писать, только знать);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научите определять положение предметов на плоскости, знать слова, обозначающие местоположение, и правильно понимать их значения: впереди, сзади, справа, слева, сверху, над, под, за, перед.</a:t>
            </a:r>
          </a:p>
          <a:p>
            <a:r>
              <a:rPr lang="ru-RU" sz="9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не может работать долго, 10-15 минут - временной предел, а потом он должен отдохнуть, отвлечься. Поэтому все занятия должны быть рассчитаны на 10-15 минут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этапе подготовки: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избегайте чрезмерных требований к ребенку;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предоставляйте право на ошибку;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не думайте за ребёнка;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не перегружайте ребёнка;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не   пропустите   первые   трудности и обратитесь к узким специалистам        (логопед, психолог, физиолог, дефектолог, педиатр);</a:t>
            </a:r>
          </a:p>
          <a:p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• устраивайте ребенку маленькие праздники</a:t>
            </a: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60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67" y="3839683"/>
            <a:ext cx="296432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1.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Помните, что вы выбираете школу не для себя, а для вашего ребенка, поэтому попробуйте учесть все факторы, которые могут осложнить его обучение.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2.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Обязательно познакомьтесь со школой, условиями обучения, педагогами.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3.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Выясните, по какой программе будет учиться ваш ребенок, какая будет у него нагрузка (сколько уроков в день, есть ли дополнительные занятия).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4.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Узнайте, когда начинаются занятия, и рассчитайте, сколько времени необходимо на дорогу в школу. Добавьте еще час на утренние процедуры и завтрак - не придется ли вставать слишком рано?</a:t>
            </a:r>
          </a:p>
          <a:p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Десять советов родителям будущих первоклассников"/>
          <p:cNvPicPr/>
          <p:nvPr/>
        </p:nvPicPr>
        <p:blipFill>
          <a:blip r:embed="rId2" r:link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1" y="1943323"/>
            <a:ext cx="3095625" cy="1781175"/>
          </a:xfrm>
          <a:prstGeom prst="rect">
            <a:avLst/>
          </a:prstGeom>
          <a:ln w="38100" cap="sq">
            <a:solidFill>
              <a:schemeClr val="accent6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43966" y="476673"/>
            <a:ext cx="2723836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Десять советов родителям будущих первоклассников </a:t>
            </a:r>
          </a:p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8844" y="141640"/>
            <a:ext cx="2964329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5.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Постарайтесь познакомиться и побеседовать с будущей учительницей вашего ребенка. Подумайте, сможет ли она учесть его особенности (захочет ли).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6.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Уточните, в какое время ребенок будет возвращаться домой из школы. Это необходимо, если вы планируете какие-либо дополнительные занятия (секции, музыкальная школа, кружки).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7.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Подготовьте место для занятий ребенка дома.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8.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настраивайте ребенка только на успех, но и не запугивайте неудачами.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9.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Помните, что адаптация к школе не простой процесс и происходит совсем не быстро. Первые месяцы могут быть очень сложными. Хорошо, если в этот период привыкания к школе кто-то из взрослых будет рядом с ребенком.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10.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относитесь к первым неудачам ребенка как к краху всех ваших надежд. Помните: ему очень необходима ваша вера в него, умная помощь и поддержка.</a:t>
            </a:r>
          </a:p>
          <a:p>
            <a:r>
              <a:rPr lang="ru-RU" sz="1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НЕОБХОДИМО ЗНАТЬ И УМЕТЬ РЕБЁНКУ, ПОСТУПАЮЩЕМУ В ШКОЛУ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Своё имя, отчество и фамилию.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Свой возраст (желательно дату рождения).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Свой домашний адрес.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Свой город, его главные достопримечательности.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Страну, в которой живёт.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Фамилию, имя, отчество родителей, их профессию.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Времена года (последовательность, месяцы, основные приметы каждого времени года, загадки и стихи о временах года).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Домашних животных и их детёнышей.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Диких животных наших лесов, жарких стран, Севера, их повадки, детёнышей.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24137" y="116632"/>
            <a:ext cx="318186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10.Транспорт наземный, водный, воздушный.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11.Различать одежду, обувь и головные уборы; зимующих и перелётных птиц; овощи, фрукты и ягоды.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12.Знать и уметь рассказывать русские народные сказки.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13.Различать и правильно называть плоскостные геометрические фигуры: круг, квадрат, прямоугольник, треугольник, овал.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14.Свободно ориентироваться в пространстве и на листе бумаги (правая - левая сторона, верх- низ и т.д.)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15.Уметь полно и последовательно пересказать прослушанный или прочитанный рассказ, составить, придумать рассказ по картинке.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16.Запомнить и назвать 6-10 картинок, слов.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17.Различать гласные и согласные звуки.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18.Разделять слова на слоги по количеству гласных звуков.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Хорошо владеть ножницами (резать полоски, квадраты, круги,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прямоугольники, треугольники, овалы, вырезать по контуру предмет.)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20.Владеть карандашом: без линейки проводить вертикальные и горизонтальные линии, рисовать геометрические фигуры, животных, людей, различные предметы с опорой на геометрические формы, аккуратно закрашивать, штриховать карандашом, не выходя за контуры предметов.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21.Свободно считать до 20 и обратно, выполнять счётные операции в пределах 20. Соотносить число предметов и цифру. Усвоить состав чисел: 2,3,4,5. Читать простейшие математические записи.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22.Уметь внимательно, не отвлекаясь, слушать (30 – 35 минут).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23.Сохранять стройную, хорошую осанку, особенно в положении сидя.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822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1282</Words>
  <Application>Microsoft Office PowerPoint</Application>
  <PresentationFormat>Лист A4 (210x297 мм)</PresentationFormat>
  <Paragraphs>82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TMG55</cp:lastModifiedBy>
  <cp:revision>5</cp:revision>
  <cp:lastPrinted>2019-10-14T16:18:30Z</cp:lastPrinted>
  <dcterms:created xsi:type="dcterms:W3CDTF">2019-10-13T13:06:05Z</dcterms:created>
  <dcterms:modified xsi:type="dcterms:W3CDTF">2022-10-20T15:18:30Z</dcterms:modified>
</cp:coreProperties>
</file>