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F2B40-F643-46CB-A81A-FA3C9DDD391B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424F-0812-4028-9E80-F06F9CA86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24F-0812-4028-9E80-F06F9CA86C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mix_45s%20(audio-joiner.co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6246" y="-7858204"/>
            <a:ext cx="9144922" cy="5143536"/>
          </a:xfrm>
          <a:prstGeom prst="rect">
            <a:avLst/>
          </a:prstGeom>
          <a:noFill/>
        </p:spPr>
      </p:pic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35716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Давайте поиграем!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Admin\Desktop\Марочкина Н.С\Консультации ,род собрания,мероприятия\пед совет технология читат экрана\поиграем.jpg"/>
          <p:cNvPicPr>
            <a:picLocks noChangeAspect="1" noChangeArrowheads="1"/>
          </p:cNvPicPr>
          <p:nvPr/>
        </p:nvPicPr>
        <p:blipFill>
          <a:blip r:embed="rId5"/>
          <a:srcRect l="6116" t="32562" r="8256" b="6384"/>
          <a:stretch>
            <a:fillRect/>
          </a:stretch>
        </p:blipFill>
        <p:spPr bwMode="auto">
          <a:xfrm>
            <a:off x="2285984" y="1643050"/>
            <a:ext cx="466728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mix_45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14546" y="4429132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35716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5 конкурс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«Разложи по порядку»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Admin\Desktop\Марочкина Н.С\Консультации ,род собрания,мероприятия\пед совет технология читат экрана\по порядк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857365"/>
            <a:ext cx="328612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35716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Парад книг Николая Носова!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Users\Admin\Desktop\Марочкина Н.С\Консультации ,род собрания,мероприятия\пед совет технология читат экрана\книг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142984"/>
            <a:ext cx="4429156" cy="3163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35716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Подведение итогов литературной викторины!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C:\Users\Admin\Desktop\2024-01-31_17-08-15.png"/>
          <p:cNvPicPr/>
          <p:nvPr/>
        </p:nvPicPr>
        <p:blipFill>
          <a:blip r:embed="rId4"/>
          <a:srcRect t="5254" b="2801"/>
          <a:stretch>
            <a:fillRect/>
          </a:stretch>
        </p:blipFill>
        <p:spPr bwMode="auto">
          <a:xfrm>
            <a:off x="1785918" y="2071678"/>
            <a:ext cx="2357454" cy="250033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C:\Users\Admin\Desktop\2024-01-31_17-10-32.png"/>
          <p:cNvPicPr/>
          <p:nvPr/>
        </p:nvPicPr>
        <p:blipFill>
          <a:blip r:embed="rId5"/>
          <a:srcRect l="8846" t="3868" r="2994" b="5500"/>
          <a:stretch>
            <a:fillRect/>
          </a:stretch>
        </p:blipFill>
        <p:spPr bwMode="auto">
          <a:xfrm>
            <a:off x="5214942" y="2071678"/>
            <a:ext cx="2357454" cy="242889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357166"/>
            <a:ext cx="75724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4800" b="1" smtClean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за внимание!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6246" y="-7858204"/>
            <a:ext cx="9144922" cy="5143536"/>
          </a:xfrm>
          <a:prstGeom prst="rect">
            <a:avLst/>
          </a:prstGeom>
          <a:noFill/>
        </p:spPr>
      </p:pic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214422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ea typeface="Batang" pitchFamily="18" charset="-127"/>
                <a:cs typeface="Arial Unicode MS" pitchFamily="34" charset="-128"/>
              </a:rPr>
              <a:t>Литературная викторина: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  <a:ea typeface="Batang" pitchFamily="18" charset="-127"/>
              <a:cs typeface="Arial Unicode MS" pitchFamily="34" charset="-128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ea typeface="Batang" pitchFamily="18" charset="-127"/>
                <a:cs typeface="Arial Unicode MS" pitchFamily="34" charset="-128"/>
              </a:rPr>
              <a:t>«По страницам книг Николая Носова...»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  <a:ea typeface="Batang" pitchFamily="18" charset="-127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6246" y="-7858204"/>
            <a:ext cx="9144922" cy="5143536"/>
          </a:xfrm>
          <a:prstGeom prst="rect">
            <a:avLst/>
          </a:prstGeom>
          <a:noFill/>
        </p:spPr>
      </p:pic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dmin\Desktop\1773d0a80199d1f24d65523946447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785794"/>
            <a:ext cx="4643470" cy="364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KA-00312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1714512" cy="221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6725000628.jpg"/>
          <p:cNvPicPr>
            <a:picLocks noChangeAspect="1"/>
          </p:cNvPicPr>
          <p:nvPr/>
        </p:nvPicPr>
        <p:blipFill>
          <a:blip r:embed="rId4" cstate="print"/>
          <a:srcRect l="7501" t="8828" r="9991" b="5830"/>
          <a:stretch>
            <a:fillRect/>
          </a:stretch>
        </p:blipFill>
        <p:spPr>
          <a:xfrm>
            <a:off x="5072066" y="3071810"/>
            <a:ext cx="1822901" cy="2402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21c69694ce2021d6288ce03b8fa3002e.jpeg"/>
          <p:cNvPicPr>
            <a:picLocks noChangeAspect="1"/>
          </p:cNvPicPr>
          <p:nvPr/>
        </p:nvPicPr>
        <p:blipFill>
          <a:blip r:embed="rId5"/>
          <a:srcRect r="4624" b="11905"/>
          <a:stretch>
            <a:fillRect/>
          </a:stretch>
        </p:blipFill>
        <p:spPr>
          <a:xfrm>
            <a:off x="6215074" y="357166"/>
            <a:ext cx="185545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0757051e-87fb-464b-8370-0f658047a5e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3143248"/>
            <a:ext cx="1928826" cy="2454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6018011578.jpg"/>
          <p:cNvPicPr>
            <a:picLocks noChangeAspect="1"/>
          </p:cNvPicPr>
          <p:nvPr/>
        </p:nvPicPr>
        <p:blipFill>
          <a:blip r:embed="rId7" cstate="print"/>
          <a:srcRect l="11876" t="8333" r="4465" b="2778"/>
          <a:stretch>
            <a:fillRect/>
          </a:stretch>
        </p:blipFill>
        <p:spPr>
          <a:xfrm>
            <a:off x="3357554" y="285728"/>
            <a:ext cx="1928826" cy="2468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Admin\Desktop\1669307435_18-indasil-club-p-nosov-portret-krasivo-21.jpg"/>
          <p:cNvPicPr>
            <a:picLocks noChangeAspect="1" noChangeArrowheads="1"/>
          </p:cNvPicPr>
          <p:nvPr/>
        </p:nvPicPr>
        <p:blipFill>
          <a:blip r:embed="rId4" cstate="print"/>
          <a:srcRect l="3333" t="2388" r="3333" b="9265"/>
          <a:stretch>
            <a:fillRect/>
          </a:stretch>
        </p:blipFill>
        <p:spPr bwMode="auto">
          <a:xfrm>
            <a:off x="1714480" y="785794"/>
            <a:ext cx="2786082" cy="3681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929190" y="1428736"/>
            <a:ext cx="40005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Носов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Николай Николаевич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(23.10.1908 -  26.07.1976)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57356" y="500042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1 конкурс: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«Бюро находок»</a:t>
            </a:r>
          </a:p>
        </p:txBody>
      </p:sp>
      <p:pic>
        <p:nvPicPr>
          <p:cNvPr id="2050" name="Picture 2" descr="C:\Users\Admin\Desktop\Марочкина Н.С\Консультации ,род собрания,мероприятия\пед совет технология читат экрана\бюро наход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28802"/>
            <a:ext cx="3198578" cy="2478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00298" y="50004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2 конкурс: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«Собери картинку»</a:t>
            </a:r>
          </a:p>
        </p:txBody>
      </p:sp>
      <p:pic>
        <p:nvPicPr>
          <p:cNvPr id="3074" name="Picture 2" descr="C:\Users\Admin\Desktop\Марочкина Н.С\Консультации ,род собрания,мероприятия\пед совет технология читат экрана\паз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71678"/>
            <a:ext cx="3429024" cy="228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00298" y="50004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3 конкурс: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«Блиц - вопрос»</a:t>
            </a:r>
          </a:p>
        </p:txBody>
      </p:sp>
      <p:pic>
        <p:nvPicPr>
          <p:cNvPr id="4098" name="Picture 2" descr="C:\Users\Admin\Desktop\Марочкина Н.С\Консультации ,род собрания,мероприятия\пед совет технология читат экрана\вопро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4143204" cy="27610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35716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4 «Конкурс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актерского мастерства»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Admin\Desktop\Марочкина Н.С\Консультации ,род собрания,мероприятия\пед совет технология читат экрана\теа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85926"/>
            <a:ext cx="4000496" cy="265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80</Words>
  <PresentationFormat>Экран (4:3)</PresentationFormat>
  <Paragraphs>33</Paragraphs>
  <Slides>14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2024-01-30T13:28:11Z</dcterms:created>
  <dcterms:modified xsi:type="dcterms:W3CDTF">2024-02-14T10:50:48Z</dcterms:modified>
</cp:coreProperties>
</file>