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0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D60093"/>
    <a:srgbClr val="CC0066"/>
    <a:srgbClr val="CC00CC"/>
    <a:srgbClr val="CC0099"/>
    <a:srgbClr val="FF00FF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>
      <p:cViewPr>
        <p:scale>
          <a:sx n="101" d="100"/>
          <a:sy n="101" d="100"/>
        </p:scale>
        <p:origin x="-29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Родительская любовь – какая она…?»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6175588" cy="69386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Формула жизни</a:t>
            </a:r>
            <a:r>
              <a:rPr lang="ru-RU" sz="5400" b="1" i="1" dirty="0" smtClean="0">
                <a:solidFill>
                  <a:srgbClr val="9BBB59">
                    <a:lumMod val="75000"/>
                  </a:srgbClr>
                </a:solidFill>
              </a:rPr>
              <a:t>: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44008" y="2670204"/>
            <a:ext cx="3888432" cy="343442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Жизнь – это Любовь,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– это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Жизнь.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324371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84578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572296" cy="93266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Ступеньки любви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3824809" cy="472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4139952" y="5949280"/>
            <a:ext cx="4752528" cy="598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свободной воли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60850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720080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Ступеньки любви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816424" cy="47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 bwMode="auto">
          <a:xfrm>
            <a:off x="4211960" y="5373216"/>
            <a:ext cx="47525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Бескорыстие или самоотдача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ступенька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свободной воли ребёнка</a:t>
            </a: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6316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720080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Ступеньки любви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000240"/>
            <a:ext cx="38164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 bwMode="auto">
          <a:xfrm>
            <a:off x="4067944" y="5301208"/>
            <a:ext cx="4752528" cy="14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взаимопонимание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ступенька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Бескорыстие или самоотдача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ступенька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свободной воли ребёнка</a:t>
            </a: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10334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648072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Ступеньки любви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978872"/>
            <a:ext cx="4120089" cy="473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4810" y="4429132"/>
            <a:ext cx="4786346" cy="185738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ступенька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Полная открытость и уверенность в понимании на полном доверии</a:t>
            </a: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взаимопонимание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ступенька.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Бескорыстие или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самоотдача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1ступенька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свободной воли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  <a:p>
            <a:r>
              <a:rPr lang="ru-RU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8491923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648072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Ступеньки любви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857364"/>
            <a:ext cx="3714776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/>
          </p:cNvSpPr>
          <p:nvPr/>
        </p:nvSpPr>
        <p:spPr bwMode="auto">
          <a:xfrm>
            <a:off x="4000496" y="4193704"/>
            <a:ext cx="4968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ребёнку как к бесценному дару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ступенька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Полная открытость и уверенность в понимании на полном доверие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ступенька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Полное взаимопонимание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2ступенька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Бескорыстие или самоотдача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1ступенька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свободной воли ребёнка</a:t>
            </a: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830843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648072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Ступеньки любви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000240"/>
            <a:ext cx="3819351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/>
          </p:cNvSpPr>
          <p:nvPr/>
        </p:nvSpPr>
        <p:spPr bwMode="auto">
          <a:xfrm>
            <a:off x="4286248" y="3571876"/>
            <a:ext cx="443314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ступенька.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Эволюция любви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ступенька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Отношение к ребёнку, как к бесценному дару.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ступенька.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Полная открытость и уверенность в понимании на  полном доверии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взаимопонимание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Бескорыстие или самоотдача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ступенька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свободной воли ребёнка</a:t>
            </a: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643306" y="3258733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400" b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3421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686568" cy="648072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Ступеньки любви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819351" cy="479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/>
          </p:cNvSpPr>
          <p:nvPr/>
        </p:nvSpPr>
        <p:spPr bwMode="auto">
          <a:xfrm>
            <a:off x="4214810" y="2928934"/>
            <a:ext cx="4572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Разливающаяся любовь ко всем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Эволюция любви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ступенька.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ребёнку, как к бесценному дару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ступенька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Полная открытость и уверенность в понимании на полном доверии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взаимопонимание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Бескорыстие или самоотдача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1ступенька.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свободной воли ребёнка</a:t>
            </a:r>
          </a:p>
          <a:p>
            <a:pPr marL="0" indent="0">
              <a:buFont typeface="Arial" charset="0"/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999359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86502" cy="857232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Солнышко любви</a:t>
            </a:r>
            <a:endParaRPr lang="ru-RU" sz="60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lvl="8">
              <a:buNone/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я согреваю своего ребёнка?</a:t>
            </a:r>
          </a:p>
          <a:p>
            <a:pPr lvl="8">
              <a:buNone/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я проявляю</a:t>
            </a:r>
          </a:p>
          <a:p>
            <a:pPr lvl="8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нему свою любовь?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651673" cy="46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27514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972188" cy="57606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родительской любви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88840"/>
            <a:ext cx="5616624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«Любовь умиления»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неразумная, иногда наивная любовь.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Любая прихоть ребёнка – закон.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Восторгаются им, ежеминутно находят в ребёнке «таланты».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Ребёнок, воспитанный в атмосфере умиления его личностью, не знает понятий «нельзя», «надо».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Ребёнок не знает своего долга перед родителями, не умеет трудится.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не видит других людей с их желаниями и потребностями.</a:t>
            </a:r>
          </a:p>
          <a:p>
            <a:pPr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624911"/>
            <a:ext cx="3298668" cy="286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42491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772817"/>
            <a:ext cx="8229600" cy="93610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такое – любовь?»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145973" cy="405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142852"/>
            <a:ext cx="8229600" cy="646932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родительской любви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3" y="2060848"/>
            <a:ext cx="5328592" cy="453650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«Деспотическая любовь»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Рёбенок не знает ласки и тепла, беспрекословно подчиняясь родителям.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Ребёнку диктуют, приказывают,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срываются и разряжаются, внушают лишь подчинения.</a:t>
            </a:r>
          </a:p>
          <a:p>
            <a:pPr marL="0" indent="0">
              <a:buNone/>
            </a:pPr>
            <a:endParaRPr lang="ru-RU" sz="8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6150"/>
            <a:ext cx="3600399" cy="252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8579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676794" cy="576064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родительской любви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57364"/>
            <a:ext cx="5184576" cy="488400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«Любовь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откупа»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Родители видят свой долг только в обеспечении всех материальных потребностей ребёнка.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семье царит атмосфера духовной пустоты, убожества.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Ребёнок представлен сам себе.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больше дефицит ребёнка в родительской любви, тем больше его стремление получать её материальные заменители.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Ребёнку будут совершенно не знакомы сострадание, милосердие.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 взрослыми и строя свои взаимоотношения с другими людьми, дети будут выбирать ложные ценности (деньги, материальные блага).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593" y="2285992"/>
            <a:ext cx="3484256" cy="212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40429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483488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Настоящая родительская любовь – это чувство, которое мать и отец вкладывают в своего ребёнка на протяжении всей жизни. Это любовь, через которую проходит утверждение бытия человека. В ней у ребёнка рождается чувство своей нужности,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полноценности,уникальности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Родительской любви много не бывает. Главное, чтобы она помогала вашему ребёнку правильно развиваться, расти здоровым и счастливым.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386907" cy="25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28550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802216">
            <a:off x="1171555" y="4307791"/>
            <a:ext cx="6656874" cy="74717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4" y="1981987"/>
            <a:ext cx="4464496" cy="259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00636"/>
            <a:ext cx="4462009" cy="176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83441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6643734" cy="107158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«Незаконченное 			предложение»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«Родительская любовь – это…?»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6"/>
            <a:ext cx="5133950" cy="39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648072"/>
          </a:xfrm>
        </p:spPr>
        <p:txBody>
          <a:bodyPr/>
          <a:lstStyle/>
          <a:p>
            <a:r>
              <a:rPr lang="ru-RU" sz="4800" b="1" i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 первый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011198"/>
            <a:ext cx="511256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«Равенство»</a:t>
            </a:r>
            <a:endParaRPr lang="ru-RU" sz="4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123" y="2132856"/>
            <a:ext cx="5225983" cy="39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46749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792088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второй</a:t>
            </a:r>
            <a:endParaRPr lang="ru-RU" sz="48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907704" y="6011198"/>
            <a:ext cx="511256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«Соревнования»</a:t>
            </a:r>
            <a:endParaRPr lang="ru-RU" sz="4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85213" cy="39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4374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648072"/>
          </a:xfrm>
        </p:spPr>
        <p:txBody>
          <a:bodyPr/>
          <a:lstStyle/>
          <a:p>
            <a:r>
              <a:rPr lang="ru-RU" sz="4800" b="1" i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4800" b="1" i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07704" y="6011198"/>
            <a:ext cx="511256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«Наказания»</a:t>
            </a:r>
            <a:endParaRPr lang="ru-RU" sz="4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69688"/>
            <a:ext cx="6143328" cy="409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79011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7143800" cy="836712"/>
          </a:xfrm>
        </p:spPr>
        <p:txBody>
          <a:bodyPr/>
          <a:lstStyle/>
          <a:p>
            <a:r>
              <a:rPr lang="ru-RU" sz="4800" b="1" i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4800" b="1" i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четвёртый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1538" y="6011198"/>
            <a:ext cx="642942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Открытая  педагогика» </a:t>
            </a:r>
            <a:endParaRPr lang="ru-RU" sz="4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rethinkrethink.com/wp-content/uploads/2015/08/iStock_000026636782_XXXLarge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862" y="2060848"/>
            <a:ext cx="60545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105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43692" cy="648072"/>
          </a:xfrm>
        </p:spPr>
        <p:txBody>
          <a:bodyPr/>
          <a:lstStyle/>
          <a:p>
            <a:r>
              <a:rPr lang="ru-RU" sz="4800" b="1" i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4800" b="1" i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пятый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2844" y="5857892"/>
            <a:ext cx="8821644" cy="86618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вернее, «Наш дом – наша крепость</a:t>
            </a:r>
            <a:r>
              <a:rPr lang="ru-RU" sz="4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071678"/>
            <a:ext cx="5111552" cy="38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89652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43692" cy="792088"/>
          </a:xfrm>
        </p:spPr>
        <p:txBody>
          <a:bodyPr/>
          <a:lstStyle/>
          <a:p>
            <a:r>
              <a:rPr lang="ru-RU" sz="4800" b="1" i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4800" b="1" i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шестой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07704" y="6011198"/>
            <a:ext cx="511256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«Мои дети хорошие»</a:t>
            </a:r>
            <a:endParaRPr lang="ru-RU" sz="4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1038"/>
            <a:ext cx="5465068" cy="40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8136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583</TotalTime>
  <Words>560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лица</vt:lpstr>
      <vt:lpstr>«Родительская любовь – какая она…?»</vt:lpstr>
      <vt:lpstr>«Что такое – любовь?»</vt:lpstr>
      <vt:lpstr>«Незаконченное    предложение»</vt:lpstr>
      <vt:lpstr>Принцип первый</vt:lpstr>
      <vt:lpstr>Принцип второй</vt:lpstr>
      <vt:lpstr>Принцип третий</vt:lpstr>
      <vt:lpstr>Принцип четвёртый</vt:lpstr>
      <vt:lpstr>Принцип пятый</vt:lpstr>
      <vt:lpstr>Принцип шестой</vt:lpstr>
      <vt:lpstr>Формула жизни:</vt:lpstr>
      <vt:lpstr>Ступеньки любви</vt:lpstr>
      <vt:lpstr>Ступеньки любви</vt:lpstr>
      <vt:lpstr>Ступеньки любви</vt:lpstr>
      <vt:lpstr>Ступеньки любви</vt:lpstr>
      <vt:lpstr>Ступеньки любви</vt:lpstr>
      <vt:lpstr>Ступеньки любви</vt:lpstr>
      <vt:lpstr>Ступеньки любви</vt:lpstr>
      <vt:lpstr>Солнышко любви</vt:lpstr>
      <vt:lpstr>Типы родительской любви</vt:lpstr>
      <vt:lpstr>Типы родительской любви</vt:lpstr>
      <vt:lpstr>Типы родительской любви</vt:lpstr>
      <vt:lpstr>Заключение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Windows User</cp:lastModifiedBy>
  <cp:revision>106</cp:revision>
  <dcterms:created xsi:type="dcterms:W3CDTF">2016-05-11T09:30:30Z</dcterms:created>
  <dcterms:modified xsi:type="dcterms:W3CDTF">2018-12-03T09:10:52Z</dcterms:modified>
</cp:coreProperties>
</file>