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0" r:id="rId9"/>
    <p:sldId id="264" r:id="rId10"/>
    <p:sldId id="265" r:id="rId11"/>
    <p:sldId id="266" r:id="rId12"/>
    <p:sldId id="267" r:id="rId13"/>
    <p:sldId id="270" r:id="rId14"/>
    <p:sldId id="282" r:id="rId15"/>
    <p:sldId id="275" r:id="rId16"/>
    <p:sldId id="271" r:id="rId17"/>
    <p:sldId id="272" r:id="rId18"/>
    <p:sldId id="274" r:id="rId19"/>
    <p:sldId id="276" r:id="rId20"/>
    <p:sldId id="277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01" autoAdjust="0"/>
    <p:restoredTop sz="67025" autoAdjust="0"/>
  </p:normalViewPr>
  <p:slideViewPr>
    <p:cSldViewPr>
      <p:cViewPr>
        <p:scale>
          <a:sx n="73" d="100"/>
          <a:sy n="73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6F42E-40E2-4BBC-8D79-EB6CD7FE51E7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19651-92C5-4A6C-91D4-52B2C2BB4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9651-92C5-4A6C-91D4-52B2C2BB4F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9651-92C5-4A6C-91D4-52B2C2BB4F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9651-92C5-4A6C-91D4-52B2C2BB4F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9651-92C5-4A6C-91D4-52B2C2BB4FE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9651-92C5-4A6C-91D4-52B2C2BB4FE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9651-92C5-4A6C-91D4-52B2C2BB4FE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Родительское собрание </a:t>
            </a:r>
            <a:br>
              <a:rPr lang="ru-RU" dirty="0" smtClean="0"/>
            </a:br>
            <a:r>
              <a:rPr lang="ru-RU" dirty="0" smtClean="0"/>
              <a:t>на тему:  </a:t>
            </a:r>
            <a:br>
              <a:rPr lang="ru-RU" dirty="0" smtClean="0"/>
            </a:br>
            <a:r>
              <a:rPr lang="ru-RU" dirty="0" smtClean="0"/>
              <a:t>«Игра – не забава»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8229600" cy="30960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воспитатель </a:t>
            </a:r>
          </a:p>
          <a:p>
            <a:r>
              <a:rPr lang="ru-RU" dirty="0" smtClean="0"/>
              <a:t>Чистякова О.В.</a:t>
            </a:r>
            <a:endParaRPr lang="ru-RU" dirty="0"/>
          </a:p>
        </p:txBody>
      </p:sp>
      <p:pic>
        <p:nvPicPr>
          <p:cNvPr id="16386" name="Picture 2" descr="http://www.detkiuch.ru/pics6/igrushki_dety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 </a:t>
            </a:r>
            <a:br>
              <a:rPr lang="ru-RU" dirty="0" smtClean="0"/>
            </a:br>
            <a:r>
              <a:rPr lang="ru-RU" dirty="0" smtClean="0"/>
              <a:t>«Настольно-печатные игры»</a:t>
            </a:r>
            <a:endParaRPr lang="ru-RU" dirty="0"/>
          </a:p>
        </p:txBody>
      </p:sp>
      <p:sp>
        <p:nvSpPr>
          <p:cNvPr id="15362" name="AutoShape 2" descr="Картинки по запросу настольно-печатные игры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Картинки по запросу настольно-печатные игры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Картинки по запросу настольно-печатные игры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Картинки по запросу настольно-печатные игры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1" name="Picture 11" descr="Картинки по запросу настольно-печатные игры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2552700" cy="1847851"/>
          </a:xfrm>
          <a:prstGeom prst="rect">
            <a:avLst/>
          </a:prstGeom>
          <a:noFill/>
        </p:spPr>
      </p:pic>
      <p:pic>
        <p:nvPicPr>
          <p:cNvPr id="15373" name="Picture 13" descr="Картинки по запросу настольно-печатные игры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19600"/>
            <a:ext cx="2143125" cy="2143125"/>
          </a:xfrm>
          <a:prstGeom prst="rect">
            <a:avLst/>
          </a:prstGeom>
          <a:noFill/>
        </p:spPr>
      </p:pic>
      <p:pic>
        <p:nvPicPr>
          <p:cNvPr id="15381" name="Picture 21" descr="Картинки по запросу настольно-печатные игры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133600"/>
            <a:ext cx="2143125" cy="2143125"/>
          </a:xfrm>
          <a:prstGeom prst="rect">
            <a:avLst/>
          </a:prstGeom>
          <a:noFill/>
        </p:spPr>
      </p:pic>
      <p:pic>
        <p:nvPicPr>
          <p:cNvPr id="4" name="Picture 4" descr="Картинки по запросу настольно-печатные игры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438400"/>
            <a:ext cx="2343150" cy="1952625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настольно-печатные игры 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648200"/>
            <a:ext cx="2343150" cy="1952625"/>
          </a:xfrm>
          <a:prstGeom prst="rect">
            <a:avLst/>
          </a:prstGeom>
          <a:noFill/>
        </p:spPr>
      </p:pic>
      <p:sp>
        <p:nvSpPr>
          <p:cNvPr id="15370" name="AutoShape 10" descr="Картинки по запросу мозаика фото детск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Картинки по запросу мозаика фото детска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</a:t>
            </a:r>
            <a:br>
              <a:rPr lang="ru-RU" dirty="0" smtClean="0"/>
            </a:br>
            <a:r>
              <a:rPr lang="ru-RU" dirty="0" smtClean="0"/>
              <a:t> «Подвижные игры»</a:t>
            </a:r>
            <a:endParaRPr lang="ru-RU" dirty="0"/>
          </a:p>
        </p:txBody>
      </p:sp>
      <p:pic>
        <p:nvPicPr>
          <p:cNvPr id="27650" name="Picture 2" descr="https://1.bp.blogspot.com/-ifISfE4Ya2c/V3YRuk9ofjI/AAAAAAAABi0/2x8TDgrUPeYWiJSZIaM02JV-yNf0AX0-wCLcB/s1600/%25C3%2587ocuk%2BOyunlar%25C4%25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133600"/>
            <a:ext cx="5410200" cy="40999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</a:t>
            </a:r>
            <a:br>
              <a:rPr lang="ru-RU" dirty="0" smtClean="0"/>
            </a:br>
            <a:r>
              <a:rPr lang="ru-RU" dirty="0" smtClean="0"/>
              <a:t> «Сюжетные игры»</a:t>
            </a:r>
            <a:endParaRPr lang="ru-RU" dirty="0"/>
          </a:p>
        </p:txBody>
      </p:sp>
      <p:pic>
        <p:nvPicPr>
          <p:cNvPr id="27650" name="Picture 2" descr="https://im0-tub-ru.yandex.net/i?id=abe5c27cec7dc498c9051e3b0be28ade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4067175" cy="304800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://mdou206-kem.ucoz.ru/Malutiki/RAZVLECHENIA/DSC034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057400"/>
            <a:ext cx="4267200" cy="3200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278789" cy="3352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Картинки по запросу иллюстрации  к игре боль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429000"/>
            <a:ext cx="3810000" cy="3065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0-tub-ru.yandex.net/i?id=5be85c2709048d58d6a5af1c32045d53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1"/>
            <a:ext cx="7086600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</a:t>
            </a:r>
            <a:br>
              <a:rPr lang="ru-RU" dirty="0" smtClean="0"/>
            </a:br>
            <a:r>
              <a:rPr lang="ru-RU" dirty="0" smtClean="0"/>
              <a:t> «Театрализованные игры»</a:t>
            </a:r>
            <a:endParaRPr lang="ru-RU" dirty="0"/>
          </a:p>
        </p:txBody>
      </p:sp>
      <p:pic>
        <p:nvPicPr>
          <p:cNvPr id="36866" name="Picture 2" descr="https://im0-tub-ru.yandex.net/i?id=742f8753a735495e65ef62faf766292a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3073232" cy="2303018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6868" name="Picture 4" descr="https://im0-tub-ru.yandex.net/i?id=4d7126069edc0c7a25d7d5c6674c181e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72000"/>
            <a:ext cx="3352797" cy="2133600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6870" name="Picture 6" descr="http://www.maam.ru/upload/blogs/detsad-302678-14410412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819400"/>
            <a:ext cx="3695700" cy="3200401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</a:t>
            </a:r>
            <a:br>
              <a:rPr lang="ru-RU" dirty="0" smtClean="0"/>
            </a:br>
            <a:r>
              <a:rPr lang="ru-RU" dirty="0" smtClean="0"/>
              <a:t> «Строительные игры»</a:t>
            </a:r>
            <a:endParaRPr lang="ru-RU" dirty="0"/>
          </a:p>
        </p:txBody>
      </p:sp>
      <p:pic>
        <p:nvPicPr>
          <p:cNvPr id="31756" name="Picture 12" descr="http://img3.stockfresh.com/files/l/lenm/m/14/3007897_stock-photo-boy-and-girl-toddler-engine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19400"/>
            <a:ext cx="4724400" cy="3448813"/>
          </a:xfrm>
          <a:prstGeom prst="rect">
            <a:avLst/>
          </a:prstGeom>
          <a:noFill/>
        </p:spPr>
      </p:pic>
      <p:sp>
        <p:nvSpPr>
          <p:cNvPr id="31758" name="AutoShape 14" descr="http://ped-kopilka.ru/upload/blogs/2137_47a9feef07d7f8e8d3f85481162a0f5b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0" name="AutoShape 16" descr="http://ped-kopilka.ru/upload/blogs/2137_47a9feef07d7f8e8d3f85481162a0f5b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2" name="AutoShape 18" descr="http://ped-kopilka.ru/upload/blogs/2137_47a9feef07d7f8e8d3f85481162a0f5b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4" name="AutoShape 20" descr="http://ped-kopilka.ru/upload/blogs/2137_47a9feef07d7f8e8d3f85481162a0f5b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6" name="AutoShape 22" descr="http://ped-kopilka.ru/upload/blogs/2137_47a9feef07d7f8e8d3f85481162a0f5b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8" name="Picture 24" descr="http://ped-kopilka.ru/upload/blogs/2137_47a9feef07d7f8e8d3f85481162a0f5b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90800"/>
            <a:ext cx="4038600" cy="38321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yandex.ru/collections/picture/cards/588dc153bef67b009c1ee075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yandex.ru/collections/picture/cards/588dc153bef67b009c1ee075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https://im0-tub-ru.yandex.net/i?id=8bd0f635e8608ea90e98ebda8aa15567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3683000" cy="2209801"/>
          </a:xfrm>
          <a:prstGeom prst="rect">
            <a:avLst/>
          </a:prstGeom>
          <a:noFill/>
        </p:spPr>
      </p:pic>
      <p:sp>
        <p:nvSpPr>
          <p:cNvPr id="33800" name="AutoShape 8" descr="http://irecommend.ru/sites/default/files/product-images/65099/8xplsrCkrmvidjdXFTk1h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s://im0-tub-ru.yandex.net/i?id=149b661deb64c434aa6d8c42fac14156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https://static.1k.by/images/products/ip/big/pp7/3/1747339/i462c6bb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8" name="Picture 16" descr="https://im0-tub-ru.yandex.net/i?id=b2a720ea92cbdcb53e036ccc4b3dbaa3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838200"/>
            <a:ext cx="3924300" cy="3048001"/>
          </a:xfrm>
          <a:prstGeom prst="rect">
            <a:avLst/>
          </a:prstGeom>
          <a:noFill/>
        </p:spPr>
      </p:pic>
      <p:pic>
        <p:nvPicPr>
          <p:cNvPr id="33810" name="Picture 18" descr="https://im0-tub-ru.yandex.net/i?id=2d014237478735f1d4feae8278662ed9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310" y="3616924"/>
            <a:ext cx="3834289" cy="2860077"/>
          </a:xfrm>
          <a:prstGeom prst="rect">
            <a:avLst/>
          </a:prstGeom>
          <a:noFill/>
        </p:spPr>
      </p:pic>
      <p:sp>
        <p:nvSpPr>
          <p:cNvPr id="33812" name="AutoShape 20" descr="http://mywishlist.ru/pic/i/wish/orig/008/824/3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AutoShape 22" descr="https://im0-tub-ru.yandex.net/i?id=31da3d0c7e63ee11aae377d5e8839f9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16" name="Picture 24" descr="https://im0-tub-ru.yandex.net/i?id=13d14fca6597772086a2bc5335277670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50520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</a:t>
            </a:r>
            <a:br>
              <a:rPr lang="ru-RU" dirty="0" smtClean="0"/>
            </a:br>
            <a:r>
              <a:rPr lang="ru-RU" dirty="0" smtClean="0"/>
              <a:t> «Игры-драматизации»</a:t>
            </a:r>
            <a:endParaRPr lang="ru-RU" dirty="0"/>
          </a:p>
        </p:txBody>
      </p:sp>
      <p:sp>
        <p:nvSpPr>
          <p:cNvPr id="34820" name="AutoShape 4" descr="https://im0-tub-ru.yandex.net/i?id=0c4b0c5c31e79c7631d592bc69ac23f4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im0-tub-ru.yandex.net/i?id=0c4b0c5c31e79c7631d592bc69ac23f4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im0-tub-ru.yandex.net/i?id=449bac769787dcf4b10f3ec548df1f6f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https://im0-tub-ru.yandex.net/i?id=88e9a9593f4877f2ebc16f473c85e922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8" name="Picture 12" descr="https://im0-tub-ru.yandex.net/i?id=0c4b0c5c31e79c7631d592bc69ac23f4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761" y="1886084"/>
            <a:ext cx="6227681" cy="4667116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38187" y="1758870"/>
            <a:ext cx="8153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			</a:t>
            </a:r>
            <a:br>
              <a:rPr lang="ru-RU" dirty="0" smtClean="0"/>
            </a:br>
            <a:r>
              <a:rPr lang="ru-RU" dirty="0" smtClean="0"/>
              <a:t>Русская народная сказка   «Репка»</a:t>
            </a:r>
            <a:endParaRPr lang="ru-RU" dirty="0"/>
          </a:p>
        </p:txBody>
      </p:sp>
      <p:sp>
        <p:nvSpPr>
          <p:cNvPr id="40962" name="AutoShape 2" descr="https://im0-tub-ru.yandex.net/i?id=b3e8d981f140063d1e822176ef58a3b4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://thelib.ru/books/00/05/27/00052773/i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94067"/>
            <a:ext cx="7620000" cy="4106759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Команды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</a:rPr>
              <a:t>Фиксики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rgbClr val="7030A0"/>
                </a:solidFill>
              </a:rPr>
              <a:t>Лунтики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595049" y="2514600"/>
            <a:ext cx="3764489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851519" y="2514600"/>
            <a:ext cx="3628786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Русская народная сказка «Теремок»</a:t>
            </a:r>
            <a:endParaRPr lang="ru-RU" dirty="0"/>
          </a:p>
        </p:txBody>
      </p:sp>
      <p:pic>
        <p:nvPicPr>
          <p:cNvPr id="41988" name="Picture 4" descr="http://www.shkola-internat.com/12/tere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6019799" cy="4379639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ds03.infourok.ru/uploads/ex/08ac/00033cfb-8ec2ed3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Вопросы от умной совы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47800"/>
            <a:ext cx="485335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Практикум  «Игра на кухне»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2362200" cy="226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05000"/>
            <a:ext cx="2514600" cy="208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981200"/>
            <a:ext cx="2590800" cy="193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267200"/>
            <a:ext cx="3376330" cy="22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s://scontent.cdninstagram.com/t51.2885-15/s320x320/e35/19984374_233363327183797_8389648911093989376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267200"/>
            <a:ext cx="32766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05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 </a:t>
            </a:r>
            <a:br>
              <a:rPr lang="ru-RU" dirty="0" smtClean="0"/>
            </a:br>
            <a:r>
              <a:rPr lang="ru-RU" dirty="0" smtClean="0"/>
              <a:t>«Дидактические игры»</a:t>
            </a:r>
            <a:endParaRPr lang="ru-RU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3338">
            <a:off x="367388" y="2600303"/>
            <a:ext cx="3087000" cy="229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1486">
            <a:off x="5581118" y="2608280"/>
            <a:ext cx="3254462" cy="240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343400"/>
            <a:ext cx="310432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00B050"/>
                </a:solidFill>
              </a:rPr>
              <a:t>«Кому, что нужно для работы»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«Найди лишнее»</a:t>
            </a:r>
            <a:endParaRPr lang="ru-RU" dirty="0"/>
          </a:p>
        </p:txBody>
      </p:sp>
      <p:pic>
        <p:nvPicPr>
          <p:cNvPr id="1028" name="Picture 4" descr="http://styl.veryphoto.ru/img-q5y5x5n4g40414v5i4o484w506m5h4m4l4s5e4k4l4p414m436/images/stories/konspekti_2015/igra-dlya-doshkolnikov-4-lishn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6629400" cy="4495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7774598" cy="547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53</Words>
  <PresentationFormat>Экран (4:3)</PresentationFormat>
  <Paragraphs>27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Родительское собрание  на тему:   «Игра – не забава»</vt:lpstr>
      <vt:lpstr>Команды</vt:lpstr>
      <vt:lpstr>Вопросы от умной совы</vt:lpstr>
      <vt:lpstr>Практикум  «Игра на кухне»</vt:lpstr>
      <vt:lpstr>Станция   «Дидактические игры»</vt:lpstr>
      <vt:lpstr>Слайд 6</vt:lpstr>
      <vt:lpstr>  «Кому, что нужно для работы»</vt:lpstr>
      <vt:lpstr>«Найди лишнее»</vt:lpstr>
      <vt:lpstr>Слайд 9</vt:lpstr>
      <vt:lpstr>Станция   «Настольно-печатные игры»</vt:lpstr>
      <vt:lpstr>Станция  «Подвижные игры»</vt:lpstr>
      <vt:lpstr>Станция   «Сюжетные игры»</vt:lpstr>
      <vt:lpstr>Слайд 13</vt:lpstr>
      <vt:lpstr>Слайд 14</vt:lpstr>
      <vt:lpstr>Станция  «Театрализованные игры»</vt:lpstr>
      <vt:lpstr>Станция   «Строительные игры»</vt:lpstr>
      <vt:lpstr>Слайд 17</vt:lpstr>
      <vt:lpstr>Станция  «Игры-драматизации»</vt:lpstr>
      <vt:lpstr>     Русская народная сказка   «Репка»</vt:lpstr>
      <vt:lpstr>Русская народная сказка «Теремок»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на тему:   «Игра – не забава»</dc:title>
  <dc:creator>евросеть</dc:creator>
  <cp:lastModifiedBy>евросеть</cp:lastModifiedBy>
  <cp:revision>79</cp:revision>
  <dcterms:created xsi:type="dcterms:W3CDTF">2017-11-20T14:38:39Z</dcterms:created>
  <dcterms:modified xsi:type="dcterms:W3CDTF">2017-11-29T09:15:19Z</dcterms:modified>
</cp:coreProperties>
</file>