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1767-3D50-42B2-83BB-AABF6C6A1936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D559-D745-489B-89AF-8CBA504C8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1767-3D50-42B2-83BB-AABF6C6A1936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D559-D745-489B-89AF-8CBA504C8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1767-3D50-42B2-83BB-AABF6C6A1936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D559-D745-489B-89AF-8CBA504C8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1767-3D50-42B2-83BB-AABF6C6A1936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D559-D745-489B-89AF-8CBA504C8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1767-3D50-42B2-83BB-AABF6C6A1936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D559-D745-489B-89AF-8CBA504C8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1767-3D50-42B2-83BB-AABF6C6A1936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D559-D745-489B-89AF-8CBA504C8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1767-3D50-42B2-83BB-AABF6C6A1936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D559-D745-489B-89AF-8CBA504C8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1767-3D50-42B2-83BB-AABF6C6A1936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D559-D745-489B-89AF-8CBA504C8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1767-3D50-42B2-83BB-AABF6C6A1936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D559-D745-489B-89AF-8CBA504C8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1767-3D50-42B2-83BB-AABF6C6A1936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D559-D745-489B-89AF-8CBA504C8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1767-3D50-42B2-83BB-AABF6C6A1936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33DD559-D745-489B-89AF-8CBA504C8F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4D1767-3D50-42B2-83BB-AABF6C6A1936}" type="datetimeFigureOut">
              <a:rPr lang="ru-RU" smtClean="0"/>
              <a:pPr/>
              <a:t>25.10.2017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3DD559-D745-489B-89AF-8CBA504C8FC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1142984"/>
            <a:ext cx="7851648" cy="20574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Мастер-класс «Экологическая </a:t>
            </a:r>
            <a:r>
              <a:rPr lang="ru-RU" dirty="0" err="1" smtClean="0"/>
              <a:t>игрушка-травянчик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827970" y="6086032"/>
            <a:ext cx="3316030" cy="771968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/>
              <a:t>Подготовила </a:t>
            </a:r>
          </a:p>
          <a:p>
            <a:pPr algn="l"/>
            <a:r>
              <a:rPr lang="ru-RU" sz="1800" dirty="0" smtClean="0"/>
              <a:t>воспитатель Чистякова О.В.</a:t>
            </a:r>
            <a:endParaRPr lang="ru-RU" sz="1800" dirty="0"/>
          </a:p>
        </p:txBody>
      </p:sp>
      <p:pic>
        <p:nvPicPr>
          <p:cNvPr id="6" name="Рисунок 5" descr="ee67d792fd10037edab18887ac925bd9_i-336-600x6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885789">
            <a:off x="984926" y="3485265"/>
            <a:ext cx="2928958" cy="29289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мастер-класса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3116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Обучение приемам изготовления оригинальной игрушки «Травянчик».</a:t>
            </a:r>
            <a:endParaRPr lang="ru-RU" dirty="0"/>
          </a:p>
        </p:txBody>
      </p:sp>
      <p:pic>
        <p:nvPicPr>
          <p:cNvPr id="4" name="Рисунок 3" descr="3322239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0736" y="2857496"/>
            <a:ext cx="5153264" cy="3790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928802"/>
            <a:ext cx="8229600" cy="4389120"/>
          </a:xfrm>
        </p:spPr>
        <p:txBody>
          <a:bodyPr/>
          <a:lstStyle/>
          <a:p>
            <a:r>
              <a:rPr lang="ru-RU" dirty="0" smtClean="0"/>
              <a:t>познакомить с процессом изготовления эко-игрушки; </a:t>
            </a:r>
          </a:p>
          <a:p>
            <a:r>
              <a:rPr lang="ru-RU" dirty="0" smtClean="0"/>
              <a:t>развивать творчество и фантазию;</a:t>
            </a:r>
          </a:p>
          <a:p>
            <a:r>
              <a:rPr lang="ru-RU" dirty="0" smtClean="0"/>
              <a:t>повышение </a:t>
            </a:r>
            <a:r>
              <a:rPr lang="ru-RU" dirty="0" smtClean="0"/>
              <a:t>профессионального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мастерства педагогов.</a:t>
            </a:r>
          </a:p>
          <a:p>
            <a:endParaRPr lang="ru-RU" dirty="0" smtClean="0"/>
          </a:p>
        </p:txBody>
      </p:sp>
      <p:pic>
        <p:nvPicPr>
          <p:cNvPr id="4" name="Рисунок 3" descr="539633bca63f6d8a1a0f324ad2cef8a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239" y="2714620"/>
            <a:ext cx="3200761" cy="4143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Назначение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Экологическая игрушка может быть оригинальным и удивительным подарком детям и взрослым, они с удовольствием будут ухаживать за ней и наблюдать, как растет прическа у «травянчика». </a:t>
            </a:r>
            <a:endParaRPr lang="ru-RU" dirty="0"/>
          </a:p>
        </p:txBody>
      </p:sp>
      <p:sp>
        <p:nvSpPr>
          <p:cNvPr id="5122" name="AutoShape 2" descr="Картинки по запросу сделать травянчика своими рукам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3" name="Picture 3" descr="C:\Users\CЕРГЕЙ\Desktop\миш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714752"/>
            <a:ext cx="1485001" cy="1980000"/>
          </a:xfrm>
          <a:prstGeom prst="rect">
            <a:avLst/>
          </a:prstGeom>
          <a:noFill/>
        </p:spPr>
      </p:pic>
      <p:sp>
        <p:nvSpPr>
          <p:cNvPr id="5125" name="AutoShape 5" descr="Картинки по запросу сделать травянчика своими рукам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6" name="Picture 6" descr="C:\Users\CЕРГЕЙ\Desktop\обезьян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4000504"/>
            <a:ext cx="1458001" cy="1944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026" name="Picture 2" descr="C:\Users\CЕРГЕЙ\Desktop\игрушк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22" y="4714884"/>
            <a:ext cx="2466975" cy="1847850"/>
          </a:xfrm>
          <a:prstGeom prst="rect">
            <a:avLst/>
          </a:prstGeom>
          <a:noFill/>
        </p:spPr>
      </p:pic>
      <p:pic>
        <p:nvPicPr>
          <p:cNvPr id="1027" name="Picture 3" descr="C:\Users\CЕРГЕЙ\Desktop\бурундук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0958" y="4429132"/>
            <a:ext cx="1320000" cy="19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Материалы для изготовления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опилки, грунт;</a:t>
            </a:r>
          </a:p>
          <a:p>
            <a:r>
              <a:rPr lang="ru-RU" dirty="0" smtClean="0"/>
              <a:t>семена злаков (ячмень, пшеница) или семена газонной травы;</a:t>
            </a:r>
          </a:p>
          <a:p>
            <a:r>
              <a:rPr lang="ru-RU" dirty="0" smtClean="0"/>
              <a:t>капроновые чулки, колготки;</a:t>
            </a:r>
          </a:p>
          <a:p>
            <a:r>
              <a:rPr lang="ru-RU" dirty="0" smtClean="0"/>
              <a:t>ножницы;</a:t>
            </a:r>
          </a:p>
          <a:p>
            <a:r>
              <a:rPr lang="ru-RU" dirty="0" smtClean="0"/>
              <a:t>клей;</a:t>
            </a:r>
          </a:p>
          <a:p>
            <a:r>
              <a:rPr lang="ru-RU" dirty="0" smtClean="0"/>
              <a:t>кусочки самоклейки, пуговицы – для декора.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Шаги изготовления</a:t>
            </a:r>
            <a:endParaRPr lang="ru-RU" dirty="0"/>
          </a:p>
        </p:txBody>
      </p:sp>
      <p:pic>
        <p:nvPicPr>
          <p:cNvPr id="9" name="Рисунок 8" descr="16-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1816100"/>
            <a:ext cx="7620000" cy="5041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d55c49de519908ecba146156e1f78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916761"/>
            <a:ext cx="7921652" cy="59412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СПАСИБО ЗА ВНИМАНИЕ!</a:t>
            </a:r>
            <a:endParaRPr lang="ru-RU" sz="5400" b="1" dirty="0"/>
          </a:p>
        </p:txBody>
      </p:sp>
      <p:pic>
        <p:nvPicPr>
          <p:cNvPr id="10" name="Рисунок 9" descr="afggnl3aaj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2643182"/>
            <a:ext cx="3714776" cy="37023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</TotalTime>
  <Words>110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Мастер-класс «Экологическая игрушка-травянчик»</vt:lpstr>
      <vt:lpstr>Цель мастер-класса</vt:lpstr>
      <vt:lpstr>Задачи</vt:lpstr>
      <vt:lpstr>Назначение</vt:lpstr>
      <vt:lpstr>Материалы для изготовления</vt:lpstr>
      <vt:lpstr>Шаги изготовления</vt:lpstr>
      <vt:lpstr>Слайд 7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«Экологическая игрушка-травянчик»</dc:title>
  <dc:creator>Windows User</dc:creator>
  <cp:lastModifiedBy>Windows User</cp:lastModifiedBy>
  <cp:revision>11</cp:revision>
  <dcterms:created xsi:type="dcterms:W3CDTF">2017-10-14T12:38:21Z</dcterms:created>
  <dcterms:modified xsi:type="dcterms:W3CDTF">2017-10-25T09:23:32Z</dcterms:modified>
</cp:coreProperties>
</file>