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562DA-7346-40A9-998D-0191D85515F2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370C6F-C365-4B5E-B42D-A3E162943D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429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8929718" cy="40005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77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«Занимательная матрёшка </a:t>
            </a:r>
          </a:p>
          <a:p>
            <a:pPr algn="ctr"/>
            <a:r>
              <a:rPr lang="ru-RU" sz="7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малышей»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Чистякова О.В.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98" y="3429000"/>
            <a:ext cx="1794255" cy="3262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52176">
            <a:off x="421611" y="1867067"/>
            <a:ext cx="8229600" cy="774633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s://ds03.infourok.ru/uploads/ex/105e/00047d2d-b2453b0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357718" cy="37862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прекрасна , и сильна – 			математика страна»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DCIM\100PHOTO\SAM_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071678"/>
            <a:ext cx="5852160" cy="4565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2876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8576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Успешность познавательного развития определяется уровнем развития сенсорных процессов.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являются одним из наиболее важных занятий для развития детей дошкольного возраста, потому как ребёнок практически всё познаёт через игру.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428760"/>
          </a:xfrm>
        </p:spPr>
        <p:txBody>
          <a:bodyPr/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 формирование сенсорного развития детей младшего дошкольного возраста через дидактическое пособие -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учить  детей играть в игры на развитие сенсорной культуры с разными вариантами, уровнями сложности, учитывая зону ближайшего развития ребёнка.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00198"/>
          </a:xfrm>
        </p:spPr>
        <p:txBody>
          <a:bodyPr/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0386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интерес детей младшего дошкольного возраста к играм на развитие элементарных математических представлений;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обогащения и накопления сенсорного опыта детей через дидактические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игры , оформленные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27963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Составляющие </a:t>
            </a:r>
            <a:r>
              <a:rPr lang="ru-RU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«Занимательная матрёшка 		для малышей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3" name="Picture 9" descr="E:\DCIM\100PHOTO\SAM_2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95" y="2071678"/>
            <a:ext cx="5089298" cy="425292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1643049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«Сравни мишек»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продолжать учить сравнивать и подбирать по величине, раскладывать в убывающей последовательности 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активизировать словарь детей (самый большой, чуть поменьше,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маленький) 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357818" y="3286124"/>
            <a:ext cx="3571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/и «Логические квадраты»   «Крестики - нолики»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 детей логическое мышление;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ставить в один ряд по горизонтали и вертикали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одинаковые предметы.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« Счётные палочки»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у детей умение выкладывать из счётных палочек предметы по образцу;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 descr="E:\DCIM\100PHOTO\SAM_2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6869"/>
            <a:ext cx="4444496" cy="39253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2428868"/>
            <a:ext cx="42148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Наряди солнышко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сенсорного восприятия,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зрительно- моторной координации на основе действий предметами; закреплять знания о цветах; знакомить с понятиями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одинаковые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Дерево знаний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о понятиях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«много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сравнивать и группировать предметы по цвету , размеру.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CIM\100PHOTO\SAM_2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4714908" cy="4229775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29190" y="2643182"/>
            <a:ext cx="407196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Геометрическое домино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продолжать учить детей находить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геометрические фигуры и соединять их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цепочку.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 ряд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детей совершать мыслительные операции;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ряды предметов, фигур по образцу.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Составь узор по образцу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 детей умение анализировать</a:t>
            </a:r>
            <a:r>
              <a:rPr lang="ru-RU" sz="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предметов в пространстве.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320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Лэпбук</vt:lpstr>
      <vt:lpstr>  «И прекрасна , и сильна –    математика страна»</vt:lpstr>
      <vt:lpstr>Актуальность</vt:lpstr>
      <vt:lpstr>Цель:</vt:lpstr>
      <vt:lpstr>Задачи:</vt:lpstr>
      <vt:lpstr>  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</dc:title>
  <dc:creator>Windows User</dc:creator>
  <cp:lastModifiedBy>Асиоу</cp:lastModifiedBy>
  <cp:revision>104</cp:revision>
  <dcterms:created xsi:type="dcterms:W3CDTF">2018-04-26T15:07:08Z</dcterms:created>
  <dcterms:modified xsi:type="dcterms:W3CDTF">2018-12-07T05:46:17Z</dcterms:modified>
</cp:coreProperties>
</file>